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409" r:id="rId3"/>
    <p:sldId id="420" r:id="rId4"/>
    <p:sldId id="259" r:id="rId5"/>
    <p:sldId id="410" r:id="rId6"/>
    <p:sldId id="411" r:id="rId7"/>
    <p:sldId id="353" r:id="rId8"/>
    <p:sldId id="422" r:id="rId9"/>
    <p:sldId id="421" r:id="rId10"/>
    <p:sldId id="385" r:id="rId11"/>
    <p:sldId id="412" r:id="rId12"/>
    <p:sldId id="342" r:id="rId13"/>
    <p:sldId id="396" r:id="rId14"/>
    <p:sldId id="352" r:id="rId15"/>
    <p:sldId id="413" r:id="rId16"/>
    <p:sldId id="414" r:id="rId17"/>
    <p:sldId id="415" r:id="rId18"/>
    <p:sldId id="418" r:id="rId19"/>
    <p:sldId id="416" r:id="rId20"/>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64D4"/>
    <a:srgbClr val="F8F8F8"/>
    <a:srgbClr val="52AE3F"/>
    <a:srgbClr val="FE8801"/>
    <a:srgbClr val="2831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4580"/>
  </p:normalViewPr>
  <p:slideViewPr>
    <p:cSldViewPr snapToGrid="0" snapToObjects="1">
      <p:cViewPr varScale="1">
        <p:scale>
          <a:sx n="88" d="100"/>
          <a:sy n="88" d="100"/>
        </p:scale>
        <p:origin x="824" y="176"/>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9498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40884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9790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273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2032000" y="1496484"/>
            <a:ext cx="12192000" cy="3183467"/>
          </a:xfrm>
          <a:prstGeom prst="rect">
            <a:avLst/>
          </a:prstGeom>
        </p:spPr>
        <p:txBody>
          <a:bodyPr anchor="b"/>
          <a:lstStyle>
            <a:lvl1pPr algn="ctr">
              <a:defRPr sz="8000"/>
            </a:lvl1pPr>
          </a:lstStyle>
          <a:p>
            <a:r>
              <a:t>Title Text</a:t>
            </a:r>
          </a:p>
        </p:txBody>
      </p:sp>
      <p:sp>
        <p:nvSpPr>
          <p:cNvPr id="12" name="Body Level One…"/>
          <p:cNvSpPr txBox="1">
            <a:spLocks noGrp="1"/>
          </p:cNvSpPr>
          <p:nvPr>
            <p:ph type="body" sz="quarter" idx="1"/>
          </p:nvPr>
        </p:nvSpPr>
        <p:spPr>
          <a:xfrm>
            <a:off x="2032000" y="4802716"/>
            <a:ext cx="12192000" cy="2207684"/>
          </a:xfrm>
          <a:prstGeom prst="rect">
            <a:avLst/>
          </a:prstGeom>
        </p:spPr>
        <p:txBody>
          <a:bodyPr/>
          <a:lstStyle>
            <a:lvl1pPr marL="0" indent="0" algn="ctr">
              <a:buSzTx/>
              <a:buFontTx/>
              <a:buNone/>
              <a:defRPr sz="3200"/>
            </a:lvl1pPr>
            <a:lvl2pPr marL="0" indent="609584" algn="ctr">
              <a:buSzTx/>
              <a:buFontTx/>
              <a:buNone/>
              <a:defRPr sz="3200"/>
            </a:lvl2pPr>
            <a:lvl3pPr marL="0" indent="1219169" algn="ctr">
              <a:buSzTx/>
              <a:buFontTx/>
              <a:buNone/>
              <a:defRPr sz="3200"/>
            </a:lvl3pPr>
            <a:lvl4pPr marL="0" indent="1828754" algn="ctr">
              <a:buSzTx/>
              <a:buFontTx/>
              <a:buNone/>
              <a:defRPr sz="3200"/>
            </a:lvl4pPr>
            <a:lvl5pPr marL="0" indent="2438338" algn="ctr">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1109132" y="2279651"/>
            <a:ext cx="14020801" cy="3803650"/>
          </a:xfrm>
          <a:prstGeom prst="rect">
            <a:avLst/>
          </a:prstGeom>
        </p:spPr>
        <p:txBody>
          <a:bodyPr anchor="b"/>
          <a:lstStyle>
            <a:lvl1pPr>
              <a:defRPr sz="8000"/>
            </a:lvl1pPr>
          </a:lstStyle>
          <a:p>
            <a:r>
              <a:t>Title Text</a:t>
            </a:r>
          </a:p>
        </p:txBody>
      </p:sp>
      <p:sp>
        <p:nvSpPr>
          <p:cNvPr id="30" name="Body Level One…"/>
          <p:cNvSpPr txBox="1">
            <a:spLocks noGrp="1"/>
          </p:cNvSpPr>
          <p:nvPr>
            <p:ph type="body" sz="quarter" idx="1"/>
          </p:nvPr>
        </p:nvSpPr>
        <p:spPr>
          <a:xfrm>
            <a:off x="1109132" y="6119285"/>
            <a:ext cx="14020801" cy="2000250"/>
          </a:xfrm>
          <a:prstGeom prst="rect">
            <a:avLst/>
          </a:prstGeom>
        </p:spPr>
        <p:txBody>
          <a:bodyPr/>
          <a:lstStyle>
            <a:lvl1pPr marL="0" indent="0">
              <a:buSzTx/>
              <a:buFontTx/>
              <a:buNone/>
              <a:defRPr sz="3200">
                <a:solidFill>
                  <a:srgbClr val="888888"/>
                </a:solidFill>
              </a:defRPr>
            </a:lvl1pPr>
            <a:lvl2pPr marL="0" indent="609584">
              <a:buSzTx/>
              <a:buFontTx/>
              <a:buNone/>
              <a:defRPr sz="3200">
                <a:solidFill>
                  <a:srgbClr val="888888"/>
                </a:solidFill>
              </a:defRPr>
            </a:lvl2pPr>
            <a:lvl3pPr marL="0" indent="1219169">
              <a:buSzTx/>
              <a:buFontTx/>
              <a:buNone/>
              <a:defRPr sz="3200">
                <a:solidFill>
                  <a:srgbClr val="888888"/>
                </a:solidFill>
              </a:defRPr>
            </a:lvl3pPr>
            <a:lvl4pPr marL="0" indent="1828754">
              <a:buSzTx/>
              <a:buFontTx/>
              <a:buNone/>
              <a:defRPr sz="3200">
                <a:solidFill>
                  <a:srgbClr val="888888"/>
                </a:solidFill>
              </a:defRPr>
            </a:lvl4pPr>
            <a:lvl5pPr marL="0" indent="2438338">
              <a:buSzTx/>
              <a:buFontTx/>
              <a:buNone/>
              <a:defRPr sz="32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1117600" y="2434166"/>
            <a:ext cx="6908800" cy="580178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1119717" y="486833"/>
            <a:ext cx="14020801" cy="1767418"/>
          </a:xfrm>
          <a:prstGeom prst="rect">
            <a:avLst/>
          </a:prstGeom>
        </p:spPr>
        <p:txBody>
          <a:bodyPr/>
          <a:lstStyle/>
          <a:p>
            <a:r>
              <a:t>Title Text</a:t>
            </a:r>
          </a:p>
        </p:txBody>
      </p:sp>
      <p:sp>
        <p:nvSpPr>
          <p:cNvPr id="48" name="Body Level One…"/>
          <p:cNvSpPr txBox="1">
            <a:spLocks noGrp="1"/>
          </p:cNvSpPr>
          <p:nvPr>
            <p:ph type="body" sz="quarter" idx="1"/>
          </p:nvPr>
        </p:nvSpPr>
        <p:spPr>
          <a:xfrm>
            <a:off x="1119717" y="2241550"/>
            <a:ext cx="6877051" cy="1098550"/>
          </a:xfrm>
          <a:prstGeom prst="rect">
            <a:avLst/>
          </a:prstGeom>
        </p:spPr>
        <p:txBody>
          <a:bodyPr anchor="b"/>
          <a:lstStyle>
            <a:lvl1pPr marL="0" indent="0">
              <a:buSzTx/>
              <a:buFontTx/>
              <a:buNone/>
              <a:defRPr sz="3200" b="1"/>
            </a:lvl1pPr>
            <a:lvl2pPr marL="0" indent="609584">
              <a:buSzTx/>
              <a:buFontTx/>
              <a:buNone/>
              <a:defRPr sz="3200" b="1"/>
            </a:lvl2pPr>
            <a:lvl3pPr marL="0" indent="1219169">
              <a:buSzTx/>
              <a:buFontTx/>
              <a:buNone/>
              <a:defRPr sz="3200" b="1"/>
            </a:lvl3pPr>
            <a:lvl4pPr marL="0" indent="1828754">
              <a:buSzTx/>
              <a:buFontTx/>
              <a:buNone/>
              <a:defRPr sz="3200" b="1"/>
            </a:lvl4pPr>
            <a:lvl5pPr marL="0" indent="2438338">
              <a:buSzTx/>
              <a:buFontTx/>
              <a:buNone/>
              <a:defRPr sz="32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8229600" y="2241550"/>
            <a:ext cx="6910917" cy="1098550"/>
          </a:xfrm>
          <a:prstGeom prst="rect">
            <a:avLst/>
          </a:prstGeom>
        </p:spPr>
        <p:txBody>
          <a:bodyPr anchor="b"/>
          <a:lstStyle/>
          <a:p>
            <a:pPr marL="0" indent="0">
              <a:buSzTx/>
              <a:buFontTx/>
              <a:buNone/>
              <a:defRPr sz="32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1119717" y="609600"/>
            <a:ext cx="5242985" cy="2133600"/>
          </a:xfrm>
          <a:prstGeom prst="rect">
            <a:avLst/>
          </a:prstGeom>
        </p:spPr>
        <p:txBody>
          <a:bodyPr anchor="b"/>
          <a:lstStyle>
            <a:lvl1pPr>
              <a:defRPr sz="4200"/>
            </a:lvl1pPr>
          </a:lstStyle>
          <a:p>
            <a:r>
              <a:t>Title Text</a:t>
            </a:r>
          </a:p>
        </p:txBody>
      </p:sp>
      <p:sp>
        <p:nvSpPr>
          <p:cNvPr id="73" name="Body Level One…"/>
          <p:cNvSpPr txBox="1">
            <a:spLocks noGrp="1"/>
          </p:cNvSpPr>
          <p:nvPr>
            <p:ph type="body" sz="half" idx="1"/>
          </p:nvPr>
        </p:nvSpPr>
        <p:spPr>
          <a:xfrm>
            <a:off x="6910916" y="1316567"/>
            <a:ext cx="8229601" cy="6498167"/>
          </a:xfrm>
          <a:prstGeom prst="rect">
            <a:avLst/>
          </a:prstGeom>
        </p:spPr>
        <p:txBody>
          <a:bodyPr/>
          <a:lstStyle>
            <a:lvl1pPr>
              <a:defRPr sz="4200"/>
            </a:lvl1pPr>
            <a:lvl2pPr marL="955565" indent="-345980">
              <a:defRPr sz="4200"/>
            </a:lvl2pPr>
            <a:lvl3pPr marL="1619209" indent="-400039">
              <a:defRPr sz="4200"/>
            </a:lvl3pPr>
            <a:lvl4pPr marL="2321111" indent="-492356">
              <a:defRPr sz="4200"/>
            </a:lvl4pPr>
            <a:lvl5pPr marL="2930695" indent="-492356">
              <a:defRPr sz="4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1119717" y="2743200"/>
            <a:ext cx="5242985" cy="5082117"/>
          </a:xfrm>
          <a:prstGeom prst="rect">
            <a:avLst/>
          </a:prstGeom>
        </p:spPr>
        <p:txBody>
          <a:bodyPr/>
          <a:lstStyle/>
          <a:p>
            <a:pPr marL="0" indent="0">
              <a:buSzTx/>
              <a:buFontTx/>
              <a:buNone/>
              <a:defRPr sz="21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119717" y="609600"/>
            <a:ext cx="5242985" cy="2133600"/>
          </a:xfrm>
          <a:prstGeom prst="rect">
            <a:avLst/>
          </a:prstGeom>
        </p:spPr>
        <p:txBody>
          <a:bodyPr anchor="b"/>
          <a:lstStyle>
            <a:lvl1pPr>
              <a:defRPr sz="4200"/>
            </a:lvl1pPr>
          </a:lstStyle>
          <a:p>
            <a:r>
              <a:t>Title Text</a:t>
            </a:r>
          </a:p>
        </p:txBody>
      </p:sp>
      <p:sp>
        <p:nvSpPr>
          <p:cNvPr id="83" name="Picture Placeholder 2"/>
          <p:cNvSpPr>
            <a:spLocks noGrp="1"/>
          </p:cNvSpPr>
          <p:nvPr>
            <p:ph type="pic" sz="half" idx="21"/>
          </p:nvPr>
        </p:nvSpPr>
        <p:spPr>
          <a:xfrm>
            <a:off x="6910916" y="1316567"/>
            <a:ext cx="8229601" cy="6498167"/>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119717" y="2743200"/>
            <a:ext cx="5242985" cy="5082117"/>
          </a:xfrm>
          <a:prstGeom prst="rect">
            <a:avLst/>
          </a:prstGeom>
        </p:spPr>
        <p:txBody>
          <a:bodyPr/>
          <a:lstStyle>
            <a:lvl1pPr marL="0" indent="0">
              <a:buSzTx/>
              <a:buFontTx/>
              <a:buNone/>
              <a:defRPr sz="2100"/>
            </a:lvl1pPr>
            <a:lvl2pPr marL="0" indent="609584">
              <a:buSzTx/>
              <a:buFontTx/>
              <a:buNone/>
              <a:defRPr sz="2100"/>
            </a:lvl2pPr>
            <a:lvl3pPr marL="0" indent="1219169">
              <a:buSzTx/>
              <a:buFontTx/>
              <a:buNone/>
              <a:defRPr sz="2100"/>
            </a:lvl3pPr>
            <a:lvl4pPr marL="0" indent="1828754">
              <a:buSzTx/>
              <a:buFontTx/>
              <a:buNone/>
              <a:defRPr sz="2100"/>
            </a:lvl4pPr>
            <a:lvl5pPr marL="0" indent="2438338">
              <a:buSzTx/>
              <a:buFontTx/>
              <a:buNone/>
              <a:defRPr sz="21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117600" y="486833"/>
            <a:ext cx="14020800" cy="17674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1117600" y="2434166"/>
            <a:ext cx="14020800" cy="5801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4828281" y="8568253"/>
            <a:ext cx="310119" cy="300594"/>
          </a:xfrm>
          <a:prstGeom prst="rect">
            <a:avLst/>
          </a:prstGeom>
          <a:ln w="12700">
            <a:miter lim="400000"/>
          </a:ln>
        </p:spPr>
        <p:txBody>
          <a:bodyPr wrap="none" lIns="45719" rIns="45719" anchor="ctr">
            <a:spAutoFit/>
          </a:bodyPr>
          <a:lstStyle>
            <a:lvl1pPr algn="r">
              <a:defRPr sz="16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Lst>
  <p:transition spd="med"/>
  <p:txStyles>
    <p:titleStyle>
      <a:lvl1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1pPr>
      <a:lvl2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2pPr>
      <a:lvl3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3pPr>
      <a:lvl4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4pPr>
      <a:lvl5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5pPr>
      <a:lvl6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6pPr>
      <a:lvl7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7pPr>
      <a:lvl8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8pPr>
      <a:lvl9pPr marL="0" marR="0" indent="0" algn="l" defTabSz="1219169" rtl="0" latinLnBrk="0">
        <a:lnSpc>
          <a:spcPct val="90000"/>
        </a:lnSpc>
        <a:spcBef>
          <a:spcPts val="0"/>
        </a:spcBef>
        <a:spcAft>
          <a:spcPts val="0"/>
        </a:spcAft>
        <a:buClrTx/>
        <a:buSzTx/>
        <a:buFontTx/>
        <a:buNone/>
        <a:tabLst/>
        <a:defRPr sz="5800" b="0" i="0" u="none" strike="noStrike" cap="none" spc="0" baseline="0">
          <a:solidFill>
            <a:srgbClr val="000000"/>
          </a:solidFill>
          <a:uFillTx/>
          <a:latin typeface="+mn-lt"/>
          <a:ea typeface="+mn-ea"/>
          <a:cs typeface="+mn-cs"/>
          <a:sym typeface="Calibri"/>
        </a:defRPr>
      </a:lvl9pPr>
    </p:titleStyle>
    <p:bodyStyle>
      <a:lvl1pPr marL="304792" marR="0" indent="-304792"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1pPr>
      <a:lvl2pPr marL="962000" marR="0" indent="-352415"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2pPr>
      <a:lvl3pPr marL="1652912" marR="0" indent="-433742"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3pPr>
      <a:lvl4pPr marL="2298642"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4pPr>
      <a:lvl5pPr marL="2908226"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5pPr>
      <a:lvl6pPr marL="3517811"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6pPr>
      <a:lvl7pPr marL="4127396"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7pPr>
      <a:lvl8pPr marL="4736981"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8pPr>
      <a:lvl9pPr marL="5346565" marR="0" indent="-469887" algn="l" defTabSz="1219169" rtl="0" latinLnBrk="0">
        <a:lnSpc>
          <a:spcPct val="90000"/>
        </a:lnSpc>
        <a:spcBef>
          <a:spcPts val="1300"/>
        </a:spcBef>
        <a:spcAft>
          <a:spcPts val="0"/>
        </a:spcAft>
        <a:buClrTx/>
        <a:buSzPct val="100000"/>
        <a:buFont typeface="Arial"/>
        <a:buChar char="•"/>
        <a:tabLst/>
        <a:defRPr sz="37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4924425"/>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1Samuel 21:7-8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 </a:t>
            </a:r>
          </a:p>
          <a:p>
            <a:endParaRPr lang="en-US" dirty="0"/>
          </a:p>
          <a:p>
            <a:r>
              <a:rPr lang="en-US" sz="4200" b="1" baseline="30000" dirty="0">
                <a:latin typeface="Myriad Pro" panose="020B0503030403020204" pitchFamily="34" charset="0"/>
              </a:rPr>
              <a:t>7 </a:t>
            </a:r>
            <a:r>
              <a:rPr lang="en-US" sz="4200" dirty="0">
                <a:latin typeface="Myriad Pro" panose="020B0503030403020204" pitchFamily="34" charset="0"/>
              </a:rPr>
              <a:t>Now a certain man of the servants of Saul was there that day, detained before the Lord. His name was </a:t>
            </a:r>
            <a:r>
              <a:rPr lang="en-US" sz="4200" dirty="0" err="1">
                <a:latin typeface="Myriad Pro" panose="020B0503030403020204" pitchFamily="34" charset="0"/>
              </a:rPr>
              <a:t>Doeg</a:t>
            </a:r>
            <a:r>
              <a:rPr lang="en-US" sz="4200" dirty="0">
                <a:latin typeface="Myriad Pro" panose="020B0503030403020204" pitchFamily="34" charset="0"/>
              </a:rPr>
              <a:t> the Edomite, the chief of Saul’s herdsmen. </a:t>
            </a:r>
            <a:r>
              <a:rPr lang="en-US" sz="4200" b="1" baseline="30000" dirty="0">
                <a:latin typeface="Myriad Pro" panose="020B0503030403020204" pitchFamily="34" charset="0"/>
              </a:rPr>
              <a:t>8 </a:t>
            </a:r>
            <a:r>
              <a:rPr lang="en-US" sz="4200" dirty="0">
                <a:latin typeface="Myriad Pro" panose="020B0503030403020204" pitchFamily="34" charset="0"/>
              </a:rPr>
              <a:t>Then David said to Ahimelech, “Then have you not here a spear or a sword at hand? For I have brought neither my sword nor my weapons with me, because the king’s business required haste.”</a:t>
            </a:r>
          </a:p>
        </p:txBody>
      </p:sp>
    </p:spTree>
    <p:extLst>
      <p:ext uri="{BB962C8B-B14F-4D97-AF65-F5344CB8AC3E}">
        <p14:creationId xmlns:p14="http://schemas.microsoft.com/office/powerpoint/2010/main" val="67743506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4278094"/>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1Samuel 21:9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 </a:t>
            </a:r>
          </a:p>
          <a:p>
            <a:endParaRPr lang="en-US" dirty="0"/>
          </a:p>
          <a:p>
            <a:r>
              <a:rPr lang="en-US" sz="4200" b="1" baseline="30000" dirty="0">
                <a:latin typeface="Myriad Pro" panose="020B0503030403020204" pitchFamily="34" charset="0"/>
              </a:rPr>
              <a:t>9 </a:t>
            </a:r>
            <a:r>
              <a:rPr lang="en-US" sz="4200" dirty="0">
                <a:latin typeface="Myriad Pro" panose="020B0503030403020204" pitchFamily="34" charset="0"/>
              </a:rPr>
              <a:t>And the priest said, “The sword of Goliath the Philistine, whom you struck down in the Valley of </a:t>
            </a:r>
            <a:r>
              <a:rPr lang="en-US" sz="4200" dirty="0" err="1">
                <a:latin typeface="Myriad Pro" panose="020B0503030403020204" pitchFamily="34" charset="0"/>
              </a:rPr>
              <a:t>Elah</a:t>
            </a:r>
            <a:r>
              <a:rPr lang="en-US" sz="4200" dirty="0">
                <a:latin typeface="Myriad Pro" panose="020B0503030403020204" pitchFamily="34" charset="0"/>
              </a:rPr>
              <a:t>, behold, it is here wrapped in a cloth behind the ephod. If you will take that, take it, for there is none but that here.” And David said, “There is none like that; give it to me.”</a:t>
            </a:r>
          </a:p>
        </p:txBody>
      </p:sp>
    </p:spTree>
    <p:extLst>
      <p:ext uri="{BB962C8B-B14F-4D97-AF65-F5344CB8AC3E}">
        <p14:creationId xmlns:p14="http://schemas.microsoft.com/office/powerpoint/2010/main" val="36237341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440176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FE62CD-09CC-4872-A28B-F7B86C81D5F4}"/>
              </a:ext>
            </a:extLst>
          </p:cNvPr>
          <p:cNvSpPr txBox="1"/>
          <p:nvPr/>
        </p:nvSpPr>
        <p:spPr>
          <a:xfrm>
            <a:off x="754743" y="2040106"/>
            <a:ext cx="14732000" cy="2646878"/>
          </a:xfrm>
          <a:prstGeom prst="rect">
            <a:avLst/>
          </a:prstGeom>
          <a:noFill/>
        </p:spPr>
        <p:txBody>
          <a:bodyPr wrap="square" rtlCol="0">
            <a:spAutoFit/>
          </a:bodyPr>
          <a:lstStyle/>
          <a:p>
            <a:pPr algn="ctr"/>
            <a:r>
              <a:rPr lang="en-US" sz="4600" b="1" dirty="0">
                <a:solidFill>
                  <a:srgbClr val="2A2929"/>
                </a:solidFill>
                <a:latin typeface="Myriad Pro" panose="020B0503030403020204" pitchFamily="34" charset="0"/>
              </a:rPr>
              <a:t>Big Idea</a:t>
            </a:r>
          </a:p>
          <a:p>
            <a:endParaRPr lang="en-US" sz="2800" b="1" dirty="0">
              <a:solidFill>
                <a:srgbClr val="2A2929"/>
              </a:solidFill>
              <a:latin typeface="Myriad Pro" panose="020B0503030403020204" pitchFamily="34" charset="0"/>
            </a:endParaRPr>
          </a:p>
          <a:p>
            <a:pPr algn="ctr"/>
            <a:r>
              <a:rPr lang="en-US" sz="4600" b="1" dirty="0">
                <a:solidFill>
                  <a:srgbClr val="AA64D4"/>
                </a:solidFill>
                <a:latin typeface="Myriad Pro" panose="020B0503030403020204" pitchFamily="34" charset="0"/>
              </a:rPr>
              <a:t>RELIGIOUS CEREMONY </a:t>
            </a:r>
            <a:r>
              <a:rPr lang="en-US" sz="4600" b="1" dirty="0">
                <a:solidFill>
                  <a:schemeClr val="tx1"/>
                </a:solidFill>
                <a:latin typeface="Myriad Pro" panose="020B0503030403020204" pitchFamily="34" charset="0"/>
              </a:rPr>
              <a:t>bows the knee to</a:t>
            </a:r>
          </a:p>
          <a:p>
            <a:pPr algn="ctr"/>
            <a:r>
              <a:rPr lang="en-US" sz="4600" b="1" dirty="0">
                <a:solidFill>
                  <a:schemeClr val="tx1"/>
                </a:solidFill>
                <a:latin typeface="Myriad Pro" panose="020B0503030403020204" pitchFamily="34" charset="0"/>
              </a:rPr>
              <a:t> </a:t>
            </a:r>
            <a:r>
              <a:rPr lang="en-US" sz="4600" b="1" dirty="0">
                <a:solidFill>
                  <a:srgbClr val="AA64D4"/>
                </a:solidFill>
                <a:latin typeface="Myriad Pro" panose="020B0503030403020204" pitchFamily="34" charset="0"/>
              </a:rPr>
              <a:t>HUMAN EXISTENCE.</a:t>
            </a:r>
          </a:p>
        </p:txBody>
      </p:sp>
      <p:sp>
        <p:nvSpPr>
          <p:cNvPr id="3" name="Triangle 2">
            <a:extLst>
              <a:ext uri="{FF2B5EF4-FFF2-40B4-BE49-F238E27FC236}">
                <a16:creationId xmlns:a16="http://schemas.microsoft.com/office/drawing/2014/main" id="{96BDD00D-8F4E-47B5-AEDA-670A78F0E0F2}"/>
              </a:ext>
            </a:extLst>
          </p:cNvPr>
          <p:cNvSpPr/>
          <p:nvPr/>
        </p:nvSpPr>
        <p:spPr>
          <a:xfrm rot="16200000">
            <a:off x="5687244" y="1415695"/>
            <a:ext cx="157397" cy="1944974"/>
          </a:xfrm>
          <a:prstGeom prst="triangle">
            <a:avLst/>
          </a:prstGeom>
          <a:solidFill>
            <a:srgbClr val="AA6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riangle 3">
            <a:extLst>
              <a:ext uri="{FF2B5EF4-FFF2-40B4-BE49-F238E27FC236}">
                <a16:creationId xmlns:a16="http://schemas.microsoft.com/office/drawing/2014/main" id="{1BCCC687-1159-4F59-BF0D-67AD24D48BC4}"/>
              </a:ext>
            </a:extLst>
          </p:cNvPr>
          <p:cNvSpPr/>
          <p:nvPr/>
        </p:nvSpPr>
        <p:spPr>
          <a:xfrm rot="5400000">
            <a:off x="10251501" y="1415695"/>
            <a:ext cx="157397" cy="1944974"/>
          </a:xfrm>
          <a:prstGeom prst="triangle">
            <a:avLst/>
          </a:prstGeom>
          <a:solidFill>
            <a:srgbClr val="AA6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extBox 4">
            <a:extLst>
              <a:ext uri="{FF2B5EF4-FFF2-40B4-BE49-F238E27FC236}">
                <a16:creationId xmlns:a16="http://schemas.microsoft.com/office/drawing/2014/main" id="{A3C00308-4859-DA4C-861C-9471585375AF}"/>
              </a:ext>
            </a:extLst>
          </p:cNvPr>
          <p:cNvSpPr txBox="1"/>
          <p:nvPr/>
        </p:nvSpPr>
        <p:spPr>
          <a:xfrm>
            <a:off x="11379200" y="217714"/>
            <a:ext cx="46010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0" hangingPunct="0">
              <a:lnSpc>
                <a:spcPct val="100000"/>
              </a:lnSpc>
              <a:spcBef>
                <a:spcPts val="0"/>
              </a:spcBef>
              <a:spcAft>
                <a:spcPts val="0"/>
              </a:spcAft>
              <a:buClrTx/>
              <a:buSzTx/>
              <a:buFontTx/>
              <a:buNone/>
              <a:tabLst/>
            </a:pP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1Samuel </a:t>
            </a:r>
            <a:r>
              <a:rPr lang="en-US" sz="4200" b="1" dirty="0">
                <a:solidFill>
                  <a:srgbClr val="F8F8F8"/>
                </a:solidFill>
                <a:latin typeface="Myriad Pro" panose="020B0503030403020204" pitchFamily="34" charset="0"/>
              </a:rPr>
              <a:t>21</a:t>
            </a: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:1-9</a:t>
            </a:r>
          </a:p>
        </p:txBody>
      </p:sp>
    </p:spTree>
    <p:extLst>
      <p:ext uri="{BB962C8B-B14F-4D97-AF65-F5344CB8AC3E}">
        <p14:creationId xmlns:p14="http://schemas.microsoft.com/office/powerpoint/2010/main" val="187424241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13332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5816977"/>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Mark 2:23-25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 </a:t>
            </a:r>
          </a:p>
          <a:p>
            <a:endParaRPr lang="en-US" dirty="0"/>
          </a:p>
          <a:p>
            <a:r>
              <a:rPr lang="en-US" sz="4400" b="1" baseline="30000" dirty="0">
                <a:latin typeface="Myriad Pro" panose="020B0503030403020204" pitchFamily="34" charset="0"/>
              </a:rPr>
              <a:t>23 </a:t>
            </a:r>
            <a:r>
              <a:rPr lang="en-US" sz="4400" dirty="0">
                <a:latin typeface="Myriad Pro" panose="020B0503030403020204" pitchFamily="34" charset="0"/>
              </a:rPr>
              <a:t>One Sabbath he was going through the </a:t>
            </a:r>
            <a:r>
              <a:rPr lang="en-US" sz="4400" dirty="0" err="1">
                <a:latin typeface="Myriad Pro" panose="020B0503030403020204" pitchFamily="34" charset="0"/>
              </a:rPr>
              <a:t>grainfields</a:t>
            </a:r>
            <a:r>
              <a:rPr lang="en-US" sz="4400" dirty="0">
                <a:latin typeface="Myriad Pro" panose="020B0503030403020204" pitchFamily="34" charset="0"/>
              </a:rPr>
              <a:t>, and as they made their way, his disciples began to pluck heads of grain. </a:t>
            </a:r>
            <a:r>
              <a:rPr lang="en-US" sz="4400" b="1" baseline="30000" dirty="0">
                <a:latin typeface="Myriad Pro" panose="020B0503030403020204" pitchFamily="34" charset="0"/>
              </a:rPr>
              <a:t>24 </a:t>
            </a:r>
            <a:r>
              <a:rPr lang="en-US" sz="4400" dirty="0">
                <a:latin typeface="Myriad Pro" panose="020B0503030403020204" pitchFamily="34" charset="0"/>
              </a:rPr>
              <a:t>And the Pharisees were saying to him, “Look, why are they doing what is not lawful on the Sabbath?” </a:t>
            </a:r>
            <a:r>
              <a:rPr lang="en-US" sz="4400" b="1" baseline="30000" dirty="0">
                <a:latin typeface="Myriad Pro" panose="020B0503030403020204" pitchFamily="34" charset="0"/>
              </a:rPr>
              <a:t>25 </a:t>
            </a:r>
            <a:r>
              <a:rPr lang="en-US" sz="4400" dirty="0">
                <a:latin typeface="Myriad Pro" panose="020B0503030403020204" pitchFamily="34" charset="0"/>
              </a:rPr>
              <a:t>And he said to them, </a:t>
            </a:r>
            <a:r>
              <a:rPr lang="en-US" sz="4400" b="1" i="1" dirty="0">
                <a:solidFill>
                  <a:srgbClr val="AA64D4"/>
                </a:solidFill>
                <a:latin typeface="Myriad Pro" panose="020B0503030403020204" pitchFamily="34" charset="0"/>
              </a:rPr>
              <a:t>“Have you never read what David did, when he was in need and was hungry, he and those who were with him:</a:t>
            </a:r>
          </a:p>
        </p:txBody>
      </p:sp>
    </p:spTree>
    <p:extLst>
      <p:ext uri="{BB962C8B-B14F-4D97-AF65-F5344CB8AC3E}">
        <p14:creationId xmlns:p14="http://schemas.microsoft.com/office/powerpoint/2010/main" val="19216930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5139869"/>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Mark 2:26-28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 </a:t>
            </a:r>
          </a:p>
          <a:p>
            <a:endParaRPr lang="en-US" dirty="0"/>
          </a:p>
          <a:p>
            <a:r>
              <a:rPr lang="en-US" sz="4400" b="1" baseline="30000" dirty="0">
                <a:latin typeface="Myriad Pro" panose="020B0503030403020204" pitchFamily="34" charset="0"/>
              </a:rPr>
              <a:t>26 </a:t>
            </a:r>
            <a:r>
              <a:rPr lang="en-US" sz="4400" dirty="0">
                <a:latin typeface="Myriad Pro" panose="020B0503030403020204" pitchFamily="34" charset="0"/>
              </a:rPr>
              <a:t>how he entered the house of God, in the time of </a:t>
            </a:r>
            <a:r>
              <a:rPr lang="en-US" sz="4400" dirty="0" err="1">
                <a:latin typeface="Myriad Pro" panose="020B0503030403020204" pitchFamily="34" charset="0"/>
              </a:rPr>
              <a:t>Abiathar</a:t>
            </a:r>
            <a:r>
              <a:rPr lang="en-US" sz="4400" dirty="0">
                <a:latin typeface="Myriad Pro" panose="020B0503030403020204" pitchFamily="34" charset="0"/>
              </a:rPr>
              <a:t> the high priest, and </a:t>
            </a:r>
            <a:r>
              <a:rPr lang="en-US" sz="4400" b="1" i="1" dirty="0">
                <a:solidFill>
                  <a:srgbClr val="AA64D4"/>
                </a:solidFill>
                <a:latin typeface="Myriad Pro" panose="020B0503030403020204" pitchFamily="34" charset="0"/>
              </a:rPr>
              <a:t>ate the bread of the Presence, </a:t>
            </a:r>
            <a:r>
              <a:rPr lang="en-US" sz="4400" dirty="0">
                <a:latin typeface="Myriad Pro" panose="020B0503030403020204" pitchFamily="34" charset="0"/>
              </a:rPr>
              <a:t>which it is not lawful for any but the priests to eat, and also gave it to those who were with him?” </a:t>
            </a:r>
            <a:r>
              <a:rPr lang="en-US" sz="4400" b="1" baseline="30000" dirty="0">
                <a:latin typeface="Myriad Pro" panose="020B0503030403020204" pitchFamily="34" charset="0"/>
              </a:rPr>
              <a:t>27 </a:t>
            </a:r>
            <a:r>
              <a:rPr lang="en-US" sz="4400" dirty="0">
                <a:latin typeface="Myriad Pro" panose="020B0503030403020204" pitchFamily="34" charset="0"/>
              </a:rPr>
              <a:t>And he said to them, “</a:t>
            </a:r>
            <a:r>
              <a:rPr lang="en-US" sz="4400" b="1" i="1" dirty="0">
                <a:solidFill>
                  <a:srgbClr val="AA64D4"/>
                </a:solidFill>
                <a:latin typeface="Myriad Pro" panose="020B0503030403020204" pitchFamily="34" charset="0"/>
              </a:rPr>
              <a:t>The Sabbath was made for man, not man for the Sabbath. </a:t>
            </a:r>
            <a:r>
              <a:rPr lang="en-US" sz="4400" b="1" baseline="30000" dirty="0">
                <a:latin typeface="Myriad Pro" panose="020B0503030403020204" pitchFamily="34" charset="0"/>
              </a:rPr>
              <a:t>28 </a:t>
            </a:r>
            <a:r>
              <a:rPr lang="en-US" sz="4400" dirty="0">
                <a:latin typeface="Myriad Pro" panose="020B0503030403020204" pitchFamily="34" charset="0"/>
              </a:rPr>
              <a:t>So the Son of Man is lord even of the Sabbath.”</a:t>
            </a:r>
          </a:p>
        </p:txBody>
      </p:sp>
    </p:spTree>
    <p:extLst>
      <p:ext uri="{BB962C8B-B14F-4D97-AF65-F5344CB8AC3E}">
        <p14:creationId xmlns:p14="http://schemas.microsoft.com/office/powerpoint/2010/main" val="394415894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336487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FE62CD-09CC-4872-A28B-F7B86C81D5F4}"/>
              </a:ext>
            </a:extLst>
          </p:cNvPr>
          <p:cNvSpPr txBox="1"/>
          <p:nvPr/>
        </p:nvSpPr>
        <p:spPr>
          <a:xfrm>
            <a:off x="754743" y="2040106"/>
            <a:ext cx="14732000" cy="2646878"/>
          </a:xfrm>
          <a:prstGeom prst="rect">
            <a:avLst/>
          </a:prstGeom>
          <a:noFill/>
        </p:spPr>
        <p:txBody>
          <a:bodyPr wrap="square" rtlCol="0">
            <a:spAutoFit/>
          </a:bodyPr>
          <a:lstStyle/>
          <a:p>
            <a:pPr algn="ctr"/>
            <a:r>
              <a:rPr lang="en-US" sz="4600" b="1" dirty="0">
                <a:solidFill>
                  <a:srgbClr val="2A2929"/>
                </a:solidFill>
                <a:latin typeface="Myriad Pro" panose="020B0503030403020204" pitchFamily="34" charset="0"/>
              </a:rPr>
              <a:t>Big Idea</a:t>
            </a:r>
          </a:p>
          <a:p>
            <a:endParaRPr lang="en-US" sz="2800" b="1" dirty="0">
              <a:solidFill>
                <a:srgbClr val="2A2929"/>
              </a:solidFill>
              <a:latin typeface="Myriad Pro" panose="020B0503030403020204" pitchFamily="34" charset="0"/>
            </a:endParaRPr>
          </a:p>
          <a:p>
            <a:pPr algn="ctr"/>
            <a:r>
              <a:rPr lang="en-US" sz="4600" b="1" dirty="0">
                <a:solidFill>
                  <a:srgbClr val="AA64D4"/>
                </a:solidFill>
                <a:latin typeface="Myriad Pro" panose="020B0503030403020204" pitchFamily="34" charset="0"/>
              </a:rPr>
              <a:t>HUMAN EXISTENCE </a:t>
            </a:r>
            <a:r>
              <a:rPr lang="en-US" sz="4600" b="1" dirty="0">
                <a:solidFill>
                  <a:schemeClr val="tx1"/>
                </a:solidFill>
                <a:latin typeface="Myriad Pro" panose="020B0503030403020204" pitchFamily="34" charset="0"/>
              </a:rPr>
              <a:t>takes priority over </a:t>
            </a:r>
          </a:p>
          <a:p>
            <a:pPr algn="ctr"/>
            <a:r>
              <a:rPr lang="en-US" sz="4600" b="1" dirty="0">
                <a:solidFill>
                  <a:srgbClr val="AA64D4"/>
                </a:solidFill>
                <a:latin typeface="Myriad Pro" panose="020B0503030403020204" pitchFamily="34" charset="0"/>
              </a:rPr>
              <a:t>RELIGIOUS PIETY.</a:t>
            </a:r>
          </a:p>
        </p:txBody>
      </p:sp>
      <p:sp>
        <p:nvSpPr>
          <p:cNvPr id="3" name="Triangle 2">
            <a:extLst>
              <a:ext uri="{FF2B5EF4-FFF2-40B4-BE49-F238E27FC236}">
                <a16:creationId xmlns:a16="http://schemas.microsoft.com/office/drawing/2014/main" id="{96BDD00D-8F4E-47B5-AEDA-670A78F0E0F2}"/>
              </a:ext>
            </a:extLst>
          </p:cNvPr>
          <p:cNvSpPr/>
          <p:nvPr/>
        </p:nvSpPr>
        <p:spPr>
          <a:xfrm rot="16200000">
            <a:off x="5687244" y="1415695"/>
            <a:ext cx="157397" cy="1944974"/>
          </a:xfrm>
          <a:prstGeom prst="triangle">
            <a:avLst/>
          </a:prstGeom>
          <a:solidFill>
            <a:srgbClr val="AA6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riangle 3">
            <a:extLst>
              <a:ext uri="{FF2B5EF4-FFF2-40B4-BE49-F238E27FC236}">
                <a16:creationId xmlns:a16="http://schemas.microsoft.com/office/drawing/2014/main" id="{1BCCC687-1159-4F59-BF0D-67AD24D48BC4}"/>
              </a:ext>
            </a:extLst>
          </p:cNvPr>
          <p:cNvSpPr/>
          <p:nvPr/>
        </p:nvSpPr>
        <p:spPr>
          <a:xfrm rot="5400000">
            <a:off x="10251501" y="1415695"/>
            <a:ext cx="157397" cy="1944974"/>
          </a:xfrm>
          <a:prstGeom prst="triangle">
            <a:avLst/>
          </a:prstGeom>
          <a:solidFill>
            <a:srgbClr val="AA6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extBox 4">
            <a:extLst>
              <a:ext uri="{FF2B5EF4-FFF2-40B4-BE49-F238E27FC236}">
                <a16:creationId xmlns:a16="http://schemas.microsoft.com/office/drawing/2014/main" id="{A3C00308-4859-DA4C-861C-9471585375AF}"/>
              </a:ext>
            </a:extLst>
          </p:cNvPr>
          <p:cNvSpPr txBox="1"/>
          <p:nvPr/>
        </p:nvSpPr>
        <p:spPr>
          <a:xfrm>
            <a:off x="11379200" y="217714"/>
            <a:ext cx="46010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0" hangingPunct="0">
              <a:lnSpc>
                <a:spcPct val="100000"/>
              </a:lnSpc>
              <a:spcBef>
                <a:spcPts val="0"/>
              </a:spcBef>
              <a:spcAft>
                <a:spcPts val="0"/>
              </a:spcAft>
              <a:buClrTx/>
              <a:buSzTx/>
              <a:buFontTx/>
              <a:buNone/>
              <a:tabLst/>
            </a:pP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1Samuel </a:t>
            </a:r>
            <a:r>
              <a:rPr lang="en-US" sz="4200" b="1" dirty="0">
                <a:solidFill>
                  <a:srgbClr val="F8F8F8"/>
                </a:solidFill>
                <a:latin typeface="Myriad Pro" panose="020B0503030403020204" pitchFamily="34" charset="0"/>
              </a:rPr>
              <a:t>21</a:t>
            </a: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:1-9</a:t>
            </a:r>
          </a:p>
        </p:txBody>
      </p:sp>
    </p:spTree>
    <p:extLst>
      <p:ext uri="{BB962C8B-B14F-4D97-AF65-F5344CB8AC3E}">
        <p14:creationId xmlns:p14="http://schemas.microsoft.com/office/powerpoint/2010/main" val="31847391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92873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48145" y="1216231"/>
            <a:ext cx="14763404" cy="3200876"/>
          </a:xfrm>
          <a:prstGeom prst="rect">
            <a:avLst/>
          </a:prstGeom>
          <a:noFill/>
        </p:spPr>
        <p:txBody>
          <a:bodyPr wrap="square" rtlCol="0">
            <a:spAutoFit/>
          </a:bodyPr>
          <a:lstStyle/>
          <a:p>
            <a:r>
              <a:rPr lang="en-US" sz="4600" b="1" dirty="0">
                <a:solidFill>
                  <a:schemeClr val="tx1"/>
                </a:solidFill>
                <a:latin typeface="Myriad Pro" panose="020B0503030403020204" pitchFamily="34" charset="0"/>
              </a:rPr>
              <a:t>How can God surprise you with </a:t>
            </a:r>
            <a:r>
              <a:rPr lang="en-US" sz="4600" b="1" dirty="0">
                <a:solidFill>
                  <a:srgbClr val="AA64D4"/>
                </a:solidFill>
                <a:latin typeface="Myriad Pro" panose="020B0503030403020204" pitchFamily="34" charset="0"/>
              </a:rPr>
              <a:t>PROVISION </a:t>
            </a:r>
            <a:r>
              <a:rPr lang="en-US" sz="4600" b="1" dirty="0">
                <a:solidFill>
                  <a:schemeClr val="tx1"/>
                </a:solidFill>
                <a:latin typeface="Myriad Pro" panose="020B0503030403020204" pitchFamily="34" charset="0"/>
              </a:rPr>
              <a:t>in times of </a:t>
            </a:r>
            <a:r>
              <a:rPr lang="en-US" sz="4600" b="1" dirty="0">
                <a:solidFill>
                  <a:srgbClr val="AA64D4"/>
                </a:solidFill>
                <a:latin typeface="Myriad Pro" panose="020B0503030403020204" pitchFamily="34" charset="0"/>
              </a:rPr>
              <a:t>EXTREME DESPERATION?</a:t>
            </a:r>
          </a:p>
          <a:p>
            <a:pPr marL="236538"/>
            <a:endParaRPr lang="en-US" sz="4200" dirty="0">
              <a:solidFill>
                <a:srgbClr val="2A2929"/>
              </a:solidFill>
              <a:latin typeface="Myriad Pro" panose="020B0503030403020204" pitchFamily="34" charset="0"/>
            </a:endParaRPr>
          </a:p>
          <a:p>
            <a:pPr marL="474663"/>
            <a:endParaRPr lang="en-US" sz="3600" b="1" dirty="0">
              <a:solidFill>
                <a:srgbClr val="2A2929"/>
              </a:solidFill>
              <a:latin typeface="Myriad Pro" panose="020B0503030403020204" pitchFamily="34" charset="0"/>
            </a:endParaRPr>
          </a:p>
          <a:p>
            <a:endParaRPr lang="en-US" sz="3200" b="1" dirty="0">
              <a:solidFill>
                <a:srgbClr val="2A2929"/>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11379200" y="217714"/>
            <a:ext cx="46010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0" hangingPunct="0">
              <a:lnSpc>
                <a:spcPct val="100000"/>
              </a:lnSpc>
              <a:spcBef>
                <a:spcPts val="0"/>
              </a:spcBef>
              <a:spcAft>
                <a:spcPts val="0"/>
              </a:spcAft>
              <a:buClrTx/>
              <a:buSzTx/>
              <a:buFontTx/>
              <a:buNone/>
              <a:tabLst/>
            </a:pP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1Samuel </a:t>
            </a:r>
            <a:r>
              <a:rPr lang="en-US" sz="4200" b="1" dirty="0">
                <a:solidFill>
                  <a:srgbClr val="F8F8F8"/>
                </a:solidFill>
                <a:latin typeface="Myriad Pro" panose="020B0503030403020204" pitchFamily="34" charset="0"/>
              </a:rPr>
              <a:t>21</a:t>
            </a: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:1-9</a:t>
            </a:r>
          </a:p>
        </p:txBody>
      </p:sp>
    </p:spTree>
    <p:extLst>
      <p:ext uri="{BB962C8B-B14F-4D97-AF65-F5344CB8AC3E}">
        <p14:creationId xmlns:p14="http://schemas.microsoft.com/office/powerpoint/2010/main" val="3354602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48145" y="1216231"/>
            <a:ext cx="14763404" cy="4370427"/>
          </a:xfrm>
          <a:prstGeom prst="rect">
            <a:avLst/>
          </a:prstGeom>
          <a:noFill/>
        </p:spPr>
        <p:txBody>
          <a:bodyPr wrap="square" rtlCol="0">
            <a:spAutoFit/>
          </a:bodyPr>
          <a:lstStyle/>
          <a:p>
            <a:r>
              <a:rPr lang="en-US" sz="4600" b="1" dirty="0">
                <a:solidFill>
                  <a:schemeClr val="tx1"/>
                </a:solidFill>
                <a:latin typeface="Myriad Pro" panose="020B0503030403020204" pitchFamily="34" charset="0"/>
              </a:rPr>
              <a:t>How can God surprise you with </a:t>
            </a:r>
            <a:r>
              <a:rPr lang="en-US" sz="4600" b="1" dirty="0">
                <a:solidFill>
                  <a:srgbClr val="AA64D4"/>
                </a:solidFill>
                <a:latin typeface="Myriad Pro" panose="020B0503030403020204" pitchFamily="34" charset="0"/>
              </a:rPr>
              <a:t>PROVISION </a:t>
            </a:r>
            <a:r>
              <a:rPr lang="en-US" sz="4600" b="1" dirty="0">
                <a:solidFill>
                  <a:schemeClr val="tx1"/>
                </a:solidFill>
                <a:latin typeface="Myriad Pro" panose="020B0503030403020204" pitchFamily="34" charset="0"/>
              </a:rPr>
              <a:t>in times of </a:t>
            </a:r>
            <a:r>
              <a:rPr lang="en-US" sz="4600" b="1" dirty="0">
                <a:solidFill>
                  <a:srgbClr val="AA64D4"/>
                </a:solidFill>
                <a:latin typeface="Myriad Pro" panose="020B0503030403020204" pitchFamily="34" charset="0"/>
              </a:rPr>
              <a:t>EXTREME DESPERATION?</a:t>
            </a:r>
          </a:p>
          <a:p>
            <a:endParaRPr lang="en-US" sz="3200" b="1" dirty="0">
              <a:solidFill>
                <a:schemeClr val="tx1"/>
              </a:solidFill>
              <a:latin typeface="Myriad Pro" panose="020B0503030403020204" pitchFamily="34" charset="0"/>
            </a:endParaRPr>
          </a:p>
          <a:p>
            <a:pPr marL="922338" indent="-431800">
              <a:buFont typeface="+mj-lt"/>
              <a:buAutoNum type="arabicPeriod"/>
            </a:pPr>
            <a:r>
              <a:rPr lang="en-US" sz="4200" b="1" dirty="0">
                <a:solidFill>
                  <a:srgbClr val="2A2929"/>
                </a:solidFill>
                <a:latin typeface="Myriad Pro" panose="020B0503030403020204" pitchFamily="34" charset="0"/>
              </a:rPr>
              <a:t> </a:t>
            </a:r>
            <a:r>
              <a:rPr lang="en-US" sz="4400" b="1" dirty="0">
                <a:solidFill>
                  <a:srgbClr val="2A2929"/>
                </a:solidFill>
                <a:latin typeface="Myriad Pro" panose="020B0503030403020204" pitchFamily="34" charset="0"/>
              </a:rPr>
              <a:t>He can feed you with </a:t>
            </a:r>
            <a:r>
              <a:rPr lang="en-US" sz="4400" b="1" dirty="0">
                <a:solidFill>
                  <a:srgbClr val="AA64D4"/>
                </a:solidFill>
                <a:latin typeface="Myriad Pro" panose="020B0503030403020204" pitchFamily="34" charset="0"/>
              </a:rPr>
              <a:t>HOLY BREAD</a:t>
            </a:r>
            <a:r>
              <a:rPr lang="en-US" sz="4400" b="1" dirty="0">
                <a:solidFill>
                  <a:srgbClr val="2A2929"/>
                </a:solidFill>
                <a:latin typeface="Myriad Pro" panose="020B0503030403020204" pitchFamily="34" charset="0"/>
              </a:rPr>
              <a:t> </a:t>
            </a:r>
            <a:r>
              <a:rPr lang="en-US" sz="3200" dirty="0">
                <a:solidFill>
                  <a:srgbClr val="2A2929"/>
                </a:solidFill>
                <a:latin typeface="Myriad Pro" panose="020B0503030403020204" pitchFamily="34" charset="0"/>
              </a:rPr>
              <a:t>(v.1-6)</a:t>
            </a:r>
          </a:p>
          <a:p>
            <a:pPr marL="236538"/>
            <a:endParaRPr lang="en-US" sz="4200" dirty="0">
              <a:solidFill>
                <a:srgbClr val="2A2929"/>
              </a:solidFill>
              <a:latin typeface="Myriad Pro" panose="020B0503030403020204" pitchFamily="34" charset="0"/>
            </a:endParaRPr>
          </a:p>
          <a:p>
            <a:pPr marL="474663"/>
            <a:endParaRPr lang="en-US" sz="3600" b="1" dirty="0">
              <a:solidFill>
                <a:srgbClr val="2A2929"/>
              </a:solidFill>
              <a:latin typeface="Myriad Pro" panose="020B0503030403020204" pitchFamily="34" charset="0"/>
            </a:endParaRPr>
          </a:p>
          <a:p>
            <a:endParaRPr lang="en-US" sz="3200" b="1" dirty="0">
              <a:solidFill>
                <a:srgbClr val="2A2929"/>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11379200" y="217714"/>
            <a:ext cx="46010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0" hangingPunct="0">
              <a:lnSpc>
                <a:spcPct val="100000"/>
              </a:lnSpc>
              <a:spcBef>
                <a:spcPts val="0"/>
              </a:spcBef>
              <a:spcAft>
                <a:spcPts val="0"/>
              </a:spcAft>
              <a:buClrTx/>
              <a:buSzTx/>
              <a:buFontTx/>
              <a:buNone/>
              <a:tabLst/>
            </a:pP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1Samuel </a:t>
            </a:r>
            <a:r>
              <a:rPr lang="en-US" sz="4200" b="1" dirty="0">
                <a:solidFill>
                  <a:srgbClr val="F8F8F8"/>
                </a:solidFill>
                <a:latin typeface="Myriad Pro" panose="020B0503030403020204" pitchFamily="34" charset="0"/>
              </a:rPr>
              <a:t>21</a:t>
            </a: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:1-9</a:t>
            </a:r>
          </a:p>
        </p:txBody>
      </p:sp>
    </p:spTree>
    <p:extLst>
      <p:ext uri="{BB962C8B-B14F-4D97-AF65-F5344CB8AC3E}">
        <p14:creationId xmlns:p14="http://schemas.microsoft.com/office/powerpoint/2010/main" val="316190048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6863417"/>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1Samuel 21:1-3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a:t>
            </a:r>
            <a:r>
              <a:rPr lang="en-US" sz="4400" b="1" i="1" dirty="0">
                <a:solidFill>
                  <a:srgbClr val="AA64D4"/>
                </a:solidFill>
                <a:latin typeface="Myriad Pro" panose="020B0503030403020204" pitchFamily="34" charset="0"/>
              </a:rPr>
              <a:t> </a:t>
            </a:r>
          </a:p>
          <a:p>
            <a:endParaRPr lang="en-US" dirty="0"/>
          </a:p>
          <a:p>
            <a:r>
              <a:rPr lang="en-US" sz="4200" dirty="0">
                <a:latin typeface="Myriad Pro" panose="020B0503030403020204" pitchFamily="34" charset="0"/>
              </a:rPr>
              <a:t>Then David came to Nob, to Ahimelech the priest. And Ahimelech came to meet David, trembling, and said to him, “Why are you alone, and no one with you?” </a:t>
            </a:r>
            <a:r>
              <a:rPr lang="en-US" sz="4200" b="1" baseline="30000" dirty="0">
                <a:latin typeface="Myriad Pro" panose="020B0503030403020204" pitchFamily="34" charset="0"/>
              </a:rPr>
              <a:t>2 </a:t>
            </a:r>
            <a:r>
              <a:rPr lang="en-US" sz="4200" dirty="0">
                <a:latin typeface="Myriad Pro" panose="020B0503030403020204" pitchFamily="34" charset="0"/>
              </a:rPr>
              <a:t>And David said to Ahimelech the priest, “The king has charged me with a matter and said to me, ‘Let no one know anything of the matter about which I send you, and with which I have charged you.’ I have made an appointment with the young men for such and such a place. </a:t>
            </a:r>
            <a:r>
              <a:rPr lang="en-US" sz="4200" b="1" baseline="30000" dirty="0">
                <a:latin typeface="Myriad Pro" panose="020B0503030403020204" pitchFamily="34" charset="0"/>
              </a:rPr>
              <a:t>3 </a:t>
            </a:r>
            <a:r>
              <a:rPr lang="en-US" sz="4200" dirty="0">
                <a:latin typeface="Myriad Pro" panose="020B0503030403020204" pitchFamily="34" charset="0"/>
              </a:rPr>
              <a:t>Now then, what do you have on hand? Give me five loaves of bread, or whatever is here.”</a:t>
            </a:r>
          </a:p>
        </p:txBody>
      </p:sp>
    </p:spTree>
    <p:extLst>
      <p:ext uri="{BB962C8B-B14F-4D97-AF65-F5344CB8AC3E}">
        <p14:creationId xmlns:p14="http://schemas.microsoft.com/office/powerpoint/2010/main" val="188642611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5570756"/>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1Samuel 21:4-5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 </a:t>
            </a:r>
          </a:p>
          <a:p>
            <a:endParaRPr lang="en-US" dirty="0"/>
          </a:p>
          <a:p>
            <a:r>
              <a:rPr lang="en-US" sz="4200" b="1" baseline="30000" dirty="0">
                <a:latin typeface="Myriad Pro" panose="020B0503030403020204" pitchFamily="34" charset="0"/>
              </a:rPr>
              <a:t>4 </a:t>
            </a:r>
            <a:r>
              <a:rPr lang="en-US" sz="4200" dirty="0">
                <a:latin typeface="Myriad Pro" panose="020B0503030403020204" pitchFamily="34" charset="0"/>
              </a:rPr>
              <a:t>And the priest answered David, “I have no common bread on hand, but there is holy bread—if the young men have kept themselves from women.” </a:t>
            </a:r>
            <a:r>
              <a:rPr lang="en-US" sz="4200" b="1" baseline="30000" dirty="0">
                <a:latin typeface="Myriad Pro" panose="020B0503030403020204" pitchFamily="34" charset="0"/>
              </a:rPr>
              <a:t>5 </a:t>
            </a:r>
            <a:r>
              <a:rPr lang="en-US" sz="4200" dirty="0">
                <a:latin typeface="Myriad Pro" panose="020B0503030403020204" pitchFamily="34" charset="0"/>
              </a:rPr>
              <a:t>And David answered the priest, “Truly women have been kept from us as always when I go on an expedition. The vessels of the young men are holy even when it is an ordinary journey. How much more today will their vessels be holy?”</a:t>
            </a:r>
          </a:p>
        </p:txBody>
      </p:sp>
    </p:spTree>
    <p:extLst>
      <p:ext uri="{BB962C8B-B14F-4D97-AF65-F5344CB8AC3E}">
        <p14:creationId xmlns:p14="http://schemas.microsoft.com/office/powerpoint/2010/main" val="220593681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F3DF3E-9AA5-462C-A436-24C63ADE9EB0}"/>
              </a:ext>
            </a:extLst>
          </p:cNvPr>
          <p:cNvSpPr txBox="1"/>
          <p:nvPr/>
        </p:nvSpPr>
        <p:spPr>
          <a:xfrm>
            <a:off x="888022" y="728261"/>
            <a:ext cx="14580578" cy="3631763"/>
          </a:xfrm>
          <a:prstGeom prst="rect">
            <a:avLst/>
          </a:prstGeom>
          <a:noFill/>
        </p:spPr>
        <p:txBody>
          <a:bodyPr wrap="square" rtlCol="0">
            <a:spAutoFit/>
          </a:bodyPr>
          <a:lstStyle/>
          <a:p>
            <a:r>
              <a:rPr lang="en-US" sz="4600" b="1" i="1" dirty="0">
                <a:solidFill>
                  <a:srgbClr val="AA64D4"/>
                </a:solidFill>
                <a:latin typeface="Myriad Pro" panose="020B0503030403020204" pitchFamily="34" charset="0"/>
              </a:rPr>
              <a:t>1Samuel 21:6 (</a:t>
            </a:r>
            <a:r>
              <a:rPr lang="en-US" sz="4600" b="1" i="1" dirty="0" err="1">
                <a:solidFill>
                  <a:srgbClr val="AA64D4"/>
                </a:solidFill>
                <a:latin typeface="Myriad Pro" panose="020B0503030403020204" pitchFamily="34" charset="0"/>
              </a:rPr>
              <a:t>esv</a:t>
            </a:r>
            <a:r>
              <a:rPr lang="en-US" sz="4600" b="1" i="1" dirty="0">
                <a:solidFill>
                  <a:srgbClr val="AA64D4"/>
                </a:solidFill>
                <a:latin typeface="Myriad Pro" panose="020B0503030403020204" pitchFamily="34" charset="0"/>
              </a:rPr>
              <a:t>)</a:t>
            </a:r>
            <a:r>
              <a:rPr lang="en-US" sz="4400" b="1" i="1" dirty="0">
                <a:solidFill>
                  <a:srgbClr val="AA64D4"/>
                </a:solidFill>
                <a:latin typeface="Myriad Pro" panose="020B0503030403020204" pitchFamily="34" charset="0"/>
              </a:rPr>
              <a:t> </a:t>
            </a:r>
          </a:p>
          <a:p>
            <a:endParaRPr lang="en-US" dirty="0"/>
          </a:p>
          <a:p>
            <a:r>
              <a:rPr lang="en-US" sz="4200" b="1" baseline="30000" dirty="0">
                <a:latin typeface="Myriad Pro" panose="020B0503030403020204" pitchFamily="34" charset="0"/>
              </a:rPr>
              <a:t>6 </a:t>
            </a:r>
            <a:r>
              <a:rPr lang="en-US" sz="4200" dirty="0">
                <a:latin typeface="Myriad Pro" panose="020B0503030403020204" pitchFamily="34" charset="0"/>
              </a:rPr>
              <a:t>So the priest gave him the holy bread, for there was no bread there but the bread of the Presence, which is removed from before the Lord, to be replaced by hot bread on the day it is taken away.</a:t>
            </a:r>
          </a:p>
        </p:txBody>
      </p:sp>
    </p:spTree>
    <p:extLst>
      <p:ext uri="{BB962C8B-B14F-4D97-AF65-F5344CB8AC3E}">
        <p14:creationId xmlns:p14="http://schemas.microsoft.com/office/powerpoint/2010/main" val="422456435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523334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48145" y="1216231"/>
            <a:ext cx="14763404" cy="4370427"/>
          </a:xfrm>
          <a:prstGeom prst="rect">
            <a:avLst/>
          </a:prstGeom>
          <a:noFill/>
        </p:spPr>
        <p:txBody>
          <a:bodyPr wrap="square" rtlCol="0">
            <a:spAutoFit/>
          </a:bodyPr>
          <a:lstStyle/>
          <a:p>
            <a:r>
              <a:rPr lang="en-US" sz="4600" b="1" dirty="0">
                <a:solidFill>
                  <a:schemeClr val="tx1"/>
                </a:solidFill>
                <a:latin typeface="Myriad Pro" panose="020B0503030403020204" pitchFamily="34" charset="0"/>
              </a:rPr>
              <a:t>How can God surprise you with </a:t>
            </a:r>
            <a:r>
              <a:rPr lang="en-US" sz="4600" b="1" dirty="0">
                <a:solidFill>
                  <a:srgbClr val="AA64D4"/>
                </a:solidFill>
                <a:latin typeface="Myriad Pro" panose="020B0503030403020204" pitchFamily="34" charset="0"/>
              </a:rPr>
              <a:t>PROVISION </a:t>
            </a:r>
            <a:r>
              <a:rPr lang="en-US" sz="4600" b="1" dirty="0">
                <a:solidFill>
                  <a:schemeClr val="tx1"/>
                </a:solidFill>
                <a:latin typeface="Myriad Pro" panose="020B0503030403020204" pitchFamily="34" charset="0"/>
              </a:rPr>
              <a:t>in times of </a:t>
            </a:r>
            <a:r>
              <a:rPr lang="en-US" sz="4600" b="1" dirty="0">
                <a:solidFill>
                  <a:srgbClr val="AA64D4"/>
                </a:solidFill>
                <a:latin typeface="Myriad Pro" panose="020B0503030403020204" pitchFamily="34" charset="0"/>
              </a:rPr>
              <a:t>EXTREME DESPERATION?</a:t>
            </a:r>
          </a:p>
          <a:p>
            <a:endParaRPr lang="en-US" sz="3200" b="1" dirty="0">
              <a:solidFill>
                <a:schemeClr val="tx1"/>
              </a:solidFill>
              <a:latin typeface="Myriad Pro" panose="020B0503030403020204" pitchFamily="34" charset="0"/>
            </a:endParaRPr>
          </a:p>
          <a:p>
            <a:pPr marL="922338" indent="-431800">
              <a:buFont typeface="+mj-lt"/>
              <a:buAutoNum type="arabicPeriod"/>
            </a:pPr>
            <a:r>
              <a:rPr lang="en-US" sz="4200" b="1" dirty="0">
                <a:solidFill>
                  <a:srgbClr val="2A2929"/>
                </a:solidFill>
                <a:latin typeface="Myriad Pro" panose="020B0503030403020204" pitchFamily="34" charset="0"/>
              </a:rPr>
              <a:t> </a:t>
            </a:r>
            <a:r>
              <a:rPr lang="en-US" sz="4400" b="1" dirty="0">
                <a:solidFill>
                  <a:srgbClr val="2A2929"/>
                </a:solidFill>
                <a:latin typeface="Myriad Pro" panose="020B0503030403020204" pitchFamily="34" charset="0"/>
              </a:rPr>
              <a:t>He can feed you with </a:t>
            </a:r>
            <a:r>
              <a:rPr lang="en-US" sz="4400" b="1" dirty="0">
                <a:solidFill>
                  <a:srgbClr val="AA64D4"/>
                </a:solidFill>
                <a:latin typeface="Myriad Pro" panose="020B0503030403020204" pitchFamily="34" charset="0"/>
              </a:rPr>
              <a:t>HOLY BREAD</a:t>
            </a:r>
            <a:r>
              <a:rPr lang="en-US" sz="4400" b="1" dirty="0">
                <a:solidFill>
                  <a:srgbClr val="2A2929"/>
                </a:solidFill>
                <a:latin typeface="Myriad Pro" panose="020B0503030403020204" pitchFamily="34" charset="0"/>
              </a:rPr>
              <a:t> </a:t>
            </a:r>
            <a:r>
              <a:rPr lang="en-US" sz="3200" dirty="0">
                <a:solidFill>
                  <a:srgbClr val="2A2929"/>
                </a:solidFill>
                <a:latin typeface="Myriad Pro" panose="020B0503030403020204" pitchFamily="34" charset="0"/>
              </a:rPr>
              <a:t>(v.1-6)</a:t>
            </a:r>
          </a:p>
          <a:p>
            <a:pPr marL="236538"/>
            <a:endParaRPr lang="en-US" sz="4200" dirty="0">
              <a:solidFill>
                <a:srgbClr val="2A2929"/>
              </a:solidFill>
              <a:latin typeface="Myriad Pro" panose="020B0503030403020204" pitchFamily="34" charset="0"/>
            </a:endParaRPr>
          </a:p>
          <a:p>
            <a:pPr marL="474663"/>
            <a:endParaRPr lang="en-US" sz="3600" b="1" dirty="0">
              <a:solidFill>
                <a:srgbClr val="2A2929"/>
              </a:solidFill>
              <a:latin typeface="Myriad Pro" panose="020B0503030403020204" pitchFamily="34" charset="0"/>
            </a:endParaRPr>
          </a:p>
          <a:p>
            <a:endParaRPr lang="en-US" sz="3200" b="1" dirty="0">
              <a:solidFill>
                <a:srgbClr val="2A2929"/>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11379200" y="217714"/>
            <a:ext cx="46010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0" hangingPunct="0">
              <a:lnSpc>
                <a:spcPct val="100000"/>
              </a:lnSpc>
              <a:spcBef>
                <a:spcPts val="0"/>
              </a:spcBef>
              <a:spcAft>
                <a:spcPts val="0"/>
              </a:spcAft>
              <a:buClrTx/>
              <a:buSzTx/>
              <a:buFontTx/>
              <a:buNone/>
              <a:tabLst/>
            </a:pP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1Samuel </a:t>
            </a:r>
            <a:r>
              <a:rPr lang="en-US" sz="4200" b="1" dirty="0">
                <a:solidFill>
                  <a:srgbClr val="F8F8F8"/>
                </a:solidFill>
                <a:latin typeface="Myriad Pro" panose="020B0503030403020204" pitchFamily="34" charset="0"/>
              </a:rPr>
              <a:t>21</a:t>
            </a: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:1-9</a:t>
            </a:r>
          </a:p>
        </p:txBody>
      </p:sp>
    </p:spTree>
    <p:extLst>
      <p:ext uri="{BB962C8B-B14F-4D97-AF65-F5344CB8AC3E}">
        <p14:creationId xmlns:p14="http://schemas.microsoft.com/office/powerpoint/2010/main" val="84736444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0B8B93-8F2E-4735-8B4A-57B9628F4B0A}"/>
              </a:ext>
            </a:extLst>
          </p:cNvPr>
          <p:cNvSpPr txBox="1"/>
          <p:nvPr/>
        </p:nvSpPr>
        <p:spPr>
          <a:xfrm>
            <a:off x="748145" y="1216231"/>
            <a:ext cx="14763404" cy="5047536"/>
          </a:xfrm>
          <a:prstGeom prst="rect">
            <a:avLst/>
          </a:prstGeom>
          <a:noFill/>
        </p:spPr>
        <p:txBody>
          <a:bodyPr wrap="square" rtlCol="0">
            <a:spAutoFit/>
          </a:bodyPr>
          <a:lstStyle/>
          <a:p>
            <a:r>
              <a:rPr lang="en-US" sz="4600" b="1" dirty="0">
                <a:solidFill>
                  <a:schemeClr val="tx1"/>
                </a:solidFill>
                <a:latin typeface="Myriad Pro" panose="020B0503030403020204" pitchFamily="34" charset="0"/>
              </a:rPr>
              <a:t>How can God surprise you with </a:t>
            </a:r>
            <a:r>
              <a:rPr lang="en-US" sz="4600" b="1" dirty="0">
                <a:solidFill>
                  <a:srgbClr val="AA64D4"/>
                </a:solidFill>
                <a:latin typeface="Myriad Pro" panose="020B0503030403020204" pitchFamily="34" charset="0"/>
              </a:rPr>
              <a:t>PROVISION </a:t>
            </a:r>
            <a:r>
              <a:rPr lang="en-US" sz="4600" b="1" dirty="0">
                <a:solidFill>
                  <a:schemeClr val="tx1"/>
                </a:solidFill>
                <a:latin typeface="Myriad Pro" panose="020B0503030403020204" pitchFamily="34" charset="0"/>
              </a:rPr>
              <a:t>in times of </a:t>
            </a:r>
            <a:r>
              <a:rPr lang="en-US" sz="4600" b="1" dirty="0">
                <a:solidFill>
                  <a:srgbClr val="AA64D4"/>
                </a:solidFill>
                <a:latin typeface="Myriad Pro" panose="020B0503030403020204" pitchFamily="34" charset="0"/>
              </a:rPr>
              <a:t>EXTREME DESPERATION?</a:t>
            </a:r>
          </a:p>
          <a:p>
            <a:endParaRPr lang="en-US" sz="3200" b="1" dirty="0">
              <a:solidFill>
                <a:schemeClr val="tx1"/>
              </a:solidFill>
              <a:latin typeface="Myriad Pro" panose="020B0503030403020204" pitchFamily="34" charset="0"/>
            </a:endParaRPr>
          </a:p>
          <a:p>
            <a:pPr marL="922338" indent="-431800">
              <a:buFont typeface="+mj-lt"/>
              <a:buAutoNum type="arabicPeriod"/>
            </a:pPr>
            <a:r>
              <a:rPr lang="en-US" sz="4200" b="1" dirty="0">
                <a:solidFill>
                  <a:srgbClr val="2A2929"/>
                </a:solidFill>
                <a:latin typeface="Myriad Pro" panose="020B0503030403020204" pitchFamily="34" charset="0"/>
              </a:rPr>
              <a:t> </a:t>
            </a:r>
            <a:r>
              <a:rPr lang="en-US" sz="4400" b="1" dirty="0">
                <a:solidFill>
                  <a:srgbClr val="2A2929"/>
                </a:solidFill>
                <a:latin typeface="Myriad Pro" panose="020B0503030403020204" pitchFamily="34" charset="0"/>
              </a:rPr>
              <a:t>He can feed you with </a:t>
            </a:r>
            <a:r>
              <a:rPr lang="en-US" sz="4400" b="1" dirty="0">
                <a:solidFill>
                  <a:srgbClr val="AA64D4"/>
                </a:solidFill>
                <a:latin typeface="Myriad Pro" panose="020B0503030403020204" pitchFamily="34" charset="0"/>
              </a:rPr>
              <a:t>HOLY BREAD</a:t>
            </a:r>
            <a:r>
              <a:rPr lang="en-US" sz="4400" b="1" dirty="0">
                <a:solidFill>
                  <a:srgbClr val="2A2929"/>
                </a:solidFill>
                <a:latin typeface="Myriad Pro" panose="020B0503030403020204" pitchFamily="34" charset="0"/>
              </a:rPr>
              <a:t> </a:t>
            </a:r>
            <a:r>
              <a:rPr lang="en-US" sz="3200" dirty="0">
                <a:solidFill>
                  <a:srgbClr val="2A2929"/>
                </a:solidFill>
                <a:latin typeface="Myriad Pro" panose="020B0503030403020204" pitchFamily="34" charset="0"/>
              </a:rPr>
              <a:t>(v.1-6)</a:t>
            </a:r>
          </a:p>
          <a:p>
            <a:pPr marL="922338" indent="-431800">
              <a:buFont typeface="+mj-lt"/>
              <a:buAutoNum type="arabicPeriod"/>
            </a:pPr>
            <a:r>
              <a:rPr lang="en-US" sz="4200" b="1" dirty="0">
                <a:solidFill>
                  <a:srgbClr val="2A2929"/>
                </a:solidFill>
                <a:latin typeface="Myriad Pro" panose="020B0503030403020204" pitchFamily="34" charset="0"/>
              </a:rPr>
              <a:t> </a:t>
            </a:r>
            <a:r>
              <a:rPr lang="en-US" sz="4400" b="1" dirty="0">
                <a:solidFill>
                  <a:srgbClr val="2A2929"/>
                </a:solidFill>
                <a:latin typeface="Myriad Pro" panose="020B0503030403020204" pitchFamily="34" charset="0"/>
              </a:rPr>
              <a:t>He can defend you with </a:t>
            </a:r>
            <a:r>
              <a:rPr lang="en-US" sz="4400" b="1" dirty="0">
                <a:solidFill>
                  <a:srgbClr val="AA64D4"/>
                </a:solidFill>
                <a:latin typeface="Myriad Pro" panose="020B0503030403020204" pitchFamily="34" charset="0"/>
              </a:rPr>
              <a:t>YOUR ENEMY’S ARMOR</a:t>
            </a:r>
            <a:r>
              <a:rPr lang="en-US" sz="4400" b="1" dirty="0">
                <a:solidFill>
                  <a:srgbClr val="2A2929"/>
                </a:solidFill>
                <a:latin typeface="Myriad Pro" panose="020B0503030403020204" pitchFamily="34" charset="0"/>
              </a:rPr>
              <a:t> </a:t>
            </a:r>
            <a:r>
              <a:rPr lang="en-US" sz="3200" dirty="0">
                <a:solidFill>
                  <a:srgbClr val="2A2929"/>
                </a:solidFill>
                <a:latin typeface="Myriad Pro" panose="020B0503030403020204" pitchFamily="34" charset="0"/>
              </a:rPr>
              <a:t>(v.7-9)</a:t>
            </a:r>
          </a:p>
          <a:p>
            <a:pPr marL="236538"/>
            <a:endParaRPr lang="en-US" sz="4200" dirty="0">
              <a:solidFill>
                <a:srgbClr val="2A2929"/>
              </a:solidFill>
              <a:latin typeface="Myriad Pro" panose="020B0503030403020204" pitchFamily="34" charset="0"/>
            </a:endParaRPr>
          </a:p>
          <a:p>
            <a:pPr marL="474663"/>
            <a:endParaRPr lang="en-US" sz="3600" b="1" dirty="0">
              <a:solidFill>
                <a:srgbClr val="2A2929"/>
              </a:solidFill>
              <a:latin typeface="Myriad Pro" panose="020B0503030403020204" pitchFamily="34" charset="0"/>
            </a:endParaRPr>
          </a:p>
          <a:p>
            <a:endParaRPr lang="en-US" sz="3200" b="1" dirty="0">
              <a:solidFill>
                <a:srgbClr val="2A2929"/>
              </a:solidFill>
              <a:latin typeface="Myriad Pro" panose="020B0503030403020204" pitchFamily="34" charset="0"/>
            </a:endParaRPr>
          </a:p>
        </p:txBody>
      </p:sp>
      <p:sp>
        <p:nvSpPr>
          <p:cNvPr id="2" name="TextBox 1">
            <a:extLst>
              <a:ext uri="{FF2B5EF4-FFF2-40B4-BE49-F238E27FC236}">
                <a16:creationId xmlns:a16="http://schemas.microsoft.com/office/drawing/2014/main" id="{DF843B57-2DAD-B640-B5D5-74EA9F8C4D08}"/>
              </a:ext>
            </a:extLst>
          </p:cNvPr>
          <p:cNvSpPr txBox="1"/>
          <p:nvPr/>
        </p:nvSpPr>
        <p:spPr>
          <a:xfrm>
            <a:off x="11379200" y="217714"/>
            <a:ext cx="4601029"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0" hangingPunct="0">
              <a:lnSpc>
                <a:spcPct val="100000"/>
              </a:lnSpc>
              <a:spcBef>
                <a:spcPts val="0"/>
              </a:spcBef>
              <a:spcAft>
                <a:spcPts val="0"/>
              </a:spcAft>
              <a:buClrTx/>
              <a:buSzTx/>
              <a:buFontTx/>
              <a:buNone/>
              <a:tabLst/>
            </a:pP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1Samuel </a:t>
            </a:r>
            <a:r>
              <a:rPr lang="en-US" sz="4200" b="1" dirty="0">
                <a:solidFill>
                  <a:srgbClr val="F8F8F8"/>
                </a:solidFill>
                <a:latin typeface="Myriad Pro" panose="020B0503030403020204" pitchFamily="34" charset="0"/>
              </a:rPr>
              <a:t>21</a:t>
            </a:r>
            <a:r>
              <a:rPr kumimoji="0" lang="en-US" sz="4200" b="1" u="none" strike="noStrike" cap="none" spc="0" normalizeH="0" baseline="0" dirty="0">
                <a:ln>
                  <a:noFill/>
                </a:ln>
                <a:solidFill>
                  <a:srgbClr val="F8F8F8"/>
                </a:solidFill>
                <a:effectLst/>
                <a:uFillTx/>
                <a:latin typeface="Myriad Pro" panose="020B0503030403020204" pitchFamily="34" charset="0"/>
                <a:sym typeface="Calibri"/>
              </a:rPr>
              <a:t>:1-9</a:t>
            </a:r>
          </a:p>
        </p:txBody>
      </p:sp>
    </p:spTree>
    <p:extLst>
      <p:ext uri="{BB962C8B-B14F-4D97-AF65-F5344CB8AC3E}">
        <p14:creationId xmlns:p14="http://schemas.microsoft.com/office/powerpoint/2010/main" val="420093605"/>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29368</TotalTime>
  <Words>749</Words>
  <Application>Microsoft Macintosh PowerPoint</Application>
  <PresentationFormat>Custom</PresentationFormat>
  <Paragraphs>50</Paragraphs>
  <Slides>19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Myriad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Harada</dc:creator>
  <cp:lastModifiedBy>Microsoft Office User</cp:lastModifiedBy>
  <cp:revision>168</cp:revision>
  <dcterms:modified xsi:type="dcterms:W3CDTF">2023-11-05T14:59:36Z</dcterms:modified>
</cp:coreProperties>
</file>