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551" r:id="rId4"/>
    <p:sldId id="550" r:id="rId5"/>
    <p:sldId id="553" r:id="rId6"/>
    <p:sldId id="555" r:id="rId7"/>
    <p:sldId id="464" r:id="rId8"/>
    <p:sldId id="540" r:id="rId9"/>
    <p:sldId id="554" r:id="rId10"/>
    <p:sldId id="556" r:id="rId11"/>
    <p:sldId id="539" r:id="rId12"/>
    <p:sldId id="416" r:id="rId13"/>
    <p:sldId id="533" r:id="rId14"/>
    <p:sldId id="538" r:id="rId15"/>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1CA"/>
    <a:srgbClr val="4A3635"/>
    <a:srgbClr val="71A2BB"/>
    <a:srgbClr val="A3C4D7"/>
    <a:srgbClr val="87BB90"/>
    <a:srgbClr val="93CD94"/>
    <a:srgbClr val="B2DBB3"/>
    <a:srgbClr val="C8714F"/>
    <a:srgbClr val="8AC0AF"/>
    <a:srgbClr val="2C5B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8"/>
    <p:restoredTop sz="96341"/>
  </p:normalViewPr>
  <p:slideViewPr>
    <p:cSldViewPr snapToGrid="0" snapToObjects="1">
      <p:cViewPr varScale="1">
        <p:scale>
          <a:sx n="93" d="100"/>
          <a:sy n="93" d="100"/>
        </p:scale>
        <p:origin x="616" y="216"/>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545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125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837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94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0576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023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032000" y="1496484"/>
            <a:ext cx="12192000" cy="3183467"/>
          </a:xfrm>
          <a:prstGeom prst="rect">
            <a:avLst/>
          </a:prstGeom>
        </p:spPr>
        <p:txBody>
          <a:bodyPr anchor="b"/>
          <a:lstStyle>
            <a:lvl1pPr algn="ctr">
              <a:defRPr sz="8000"/>
            </a:lvl1pPr>
          </a:lstStyle>
          <a:p>
            <a:r>
              <a:t>Title Text</a:t>
            </a:r>
          </a:p>
        </p:txBody>
      </p:sp>
      <p:sp>
        <p:nvSpPr>
          <p:cNvPr id="12" name="Body Level One…"/>
          <p:cNvSpPr txBox="1">
            <a:spLocks noGrp="1"/>
          </p:cNvSpPr>
          <p:nvPr>
            <p:ph type="body" sz="quarter" idx="1"/>
          </p:nvPr>
        </p:nvSpPr>
        <p:spPr>
          <a:xfrm>
            <a:off x="2032000" y="4802716"/>
            <a:ext cx="12192000" cy="2207684"/>
          </a:xfrm>
          <a:prstGeom prst="rect">
            <a:avLst/>
          </a:prstGeom>
        </p:spPr>
        <p:txBody>
          <a:bodyPr/>
          <a:lstStyle>
            <a:lvl1pPr marL="0" indent="0" algn="ctr">
              <a:buSzTx/>
              <a:buFontTx/>
              <a:buNone/>
              <a:defRPr sz="3200"/>
            </a:lvl1pPr>
            <a:lvl2pPr marL="0" indent="609584" algn="ctr">
              <a:buSzTx/>
              <a:buFontTx/>
              <a:buNone/>
              <a:defRPr sz="3200"/>
            </a:lvl2pPr>
            <a:lvl3pPr marL="0" indent="1219169" algn="ctr">
              <a:buSzTx/>
              <a:buFontTx/>
              <a:buNone/>
              <a:defRPr sz="3200"/>
            </a:lvl3pPr>
            <a:lvl4pPr marL="0" indent="1828754" algn="ctr">
              <a:buSzTx/>
              <a:buFontTx/>
              <a:buNone/>
              <a:defRPr sz="3200"/>
            </a:lvl4pPr>
            <a:lvl5pPr marL="0" indent="2438338" algn="ctr">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73" name="Body Level One…"/>
          <p:cNvSpPr txBox="1">
            <a:spLocks noGrp="1"/>
          </p:cNvSpPr>
          <p:nvPr>
            <p:ph type="body" sz="half" idx="1"/>
          </p:nvPr>
        </p:nvSpPr>
        <p:spPr>
          <a:xfrm>
            <a:off x="6910916" y="1316567"/>
            <a:ext cx="8229601" cy="6498167"/>
          </a:xfrm>
          <a:prstGeom prst="rect">
            <a:avLst/>
          </a:prstGeom>
        </p:spPr>
        <p:txBody>
          <a:bodyPr/>
          <a:lstStyle>
            <a:lvl1pPr>
              <a:defRPr sz="4200"/>
            </a:lvl1pPr>
            <a:lvl2pPr marL="955565" indent="-345980">
              <a:defRPr sz="4200"/>
            </a:lvl2pPr>
            <a:lvl3pPr marL="1619209" indent="-400039">
              <a:defRPr sz="4200"/>
            </a:lvl3pPr>
            <a:lvl4pPr marL="2321111" indent="-492356">
              <a:defRPr sz="4200"/>
            </a:lvl4pPr>
            <a:lvl5pPr marL="2930695" indent="-492356">
              <a:defRPr sz="4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119717" y="2743200"/>
            <a:ext cx="5242985" cy="5082117"/>
          </a:xfrm>
          <a:prstGeom prst="rect">
            <a:avLst/>
          </a:prstGeom>
        </p:spPr>
        <p:txBody>
          <a:bodyPr/>
          <a:lstStyle/>
          <a:p>
            <a:pPr marL="0" indent="0">
              <a:buSzTx/>
              <a:buFontTx/>
              <a:buNone/>
              <a:defRPr sz="21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83" name="Picture Placeholder 2"/>
          <p:cNvSpPr>
            <a:spLocks noGrp="1"/>
          </p:cNvSpPr>
          <p:nvPr>
            <p:ph type="pic" sz="half" idx="21"/>
          </p:nvPr>
        </p:nvSpPr>
        <p:spPr>
          <a:xfrm>
            <a:off x="6910916" y="1316567"/>
            <a:ext cx="8229601" cy="6498167"/>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119717" y="2743200"/>
            <a:ext cx="5242985" cy="5082117"/>
          </a:xfrm>
          <a:prstGeom prst="rect">
            <a:avLst/>
          </a:prstGeom>
        </p:spPr>
        <p:txBody>
          <a:bodyPr/>
          <a:lstStyle>
            <a:lvl1pPr marL="0" indent="0">
              <a:buSzTx/>
              <a:buFontTx/>
              <a:buNone/>
              <a:defRPr sz="2100"/>
            </a:lvl1pPr>
            <a:lvl2pPr marL="0" indent="609584">
              <a:buSzTx/>
              <a:buFontTx/>
              <a:buNone/>
              <a:defRPr sz="2100"/>
            </a:lvl2pPr>
            <a:lvl3pPr marL="0" indent="1219169">
              <a:buSzTx/>
              <a:buFontTx/>
              <a:buNone/>
              <a:defRPr sz="2100"/>
            </a:lvl3pPr>
            <a:lvl4pPr marL="0" indent="1828754">
              <a:buSzTx/>
              <a:buFontTx/>
              <a:buNone/>
              <a:defRPr sz="2100"/>
            </a:lvl4pPr>
            <a:lvl5pPr marL="0" indent="2438338">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17600" y="486833"/>
            <a:ext cx="14020800" cy="1767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1117600" y="2434166"/>
            <a:ext cx="14020800" cy="5801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828281" y="8568253"/>
            <a:ext cx="310119" cy="300594"/>
          </a:xfrm>
          <a:prstGeom prst="rect">
            <a:avLst/>
          </a:prstGeom>
          <a:ln w="12700">
            <a:miter lim="400000"/>
          </a:ln>
        </p:spPr>
        <p:txBody>
          <a:bodyPr wrap="none" lIns="45719" rIns="45719" anchor="ctr">
            <a:spAutoFit/>
          </a:bodyPr>
          <a:lstStyle>
            <a:lvl1pPr algn="r">
              <a:defRPr sz="16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Lst>
  <p:transition spd="med"/>
  <p:txStyles>
    <p:titleStyle>
      <a:lvl1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1pPr>
      <a:lvl2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2pPr>
      <a:lvl3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3pPr>
      <a:lvl4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4pPr>
      <a:lvl5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5pPr>
      <a:lvl6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6pPr>
      <a:lvl7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7pPr>
      <a:lvl8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8pPr>
      <a:lvl9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9pPr>
    </p:titleStyle>
    <p:bodyStyle>
      <a:lvl1pPr marL="304792" marR="0" indent="-30479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1pPr>
      <a:lvl2pPr marL="962000" marR="0" indent="-352415"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2pPr>
      <a:lvl3pPr marL="1652912" marR="0" indent="-43374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3pPr>
      <a:lvl4pPr marL="2298642"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4pPr>
      <a:lvl5pPr marL="290822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5pPr>
      <a:lvl6pPr marL="351781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6pPr>
      <a:lvl7pPr marL="412739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7pPr>
      <a:lvl8pPr marL="473698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8pPr>
      <a:lvl9pPr marL="5346565"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986971" y="1306285"/>
            <a:ext cx="14427200" cy="4493538"/>
          </a:xfrm>
          <a:prstGeom prst="rect">
            <a:avLst/>
          </a:prstGeom>
          <a:noFill/>
        </p:spPr>
        <p:txBody>
          <a:bodyPr wrap="square" rtlCol="0">
            <a:spAutoFit/>
          </a:bodyPr>
          <a:lstStyle/>
          <a:p>
            <a:r>
              <a:rPr lang="en-US" sz="4600" b="1" dirty="0">
                <a:solidFill>
                  <a:srgbClr val="4A3635"/>
                </a:solidFill>
                <a:latin typeface="Myriad Pro" panose="020B0503030403020204" pitchFamily="34" charset="0"/>
              </a:rPr>
              <a:t>How do we distinguish between spiritual leaders who carry </a:t>
            </a:r>
            <a:r>
              <a:rPr lang="en-US" sz="4600" b="1" dirty="0">
                <a:solidFill>
                  <a:srgbClr val="84B1CA"/>
                </a:solidFill>
                <a:latin typeface="Myriad Pro" panose="020B0503030403020204" pitchFamily="34" charset="0"/>
              </a:rPr>
              <a:t>GOD’S BLESSING </a:t>
            </a:r>
            <a:r>
              <a:rPr lang="en-US" sz="4600" b="1" dirty="0">
                <a:solidFill>
                  <a:srgbClr val="4A3635"/>
                </a:solidFill>
                <a:latin typeface="Myriad Pro" panose="020B0503030403020204" pitchFamily="34" charset="0"/>
              </a:rPr>
              <a:t>and </a:t>
            </a:r>
            <a:r>
              <a:rPr lang="en-US" sz="4600" b="1" dirty="0">
                <a:solidFill>
                  <a:srgbClr val="84B1CA"/>
                </a:solidFill>
                <a:latin typeface="Myriad Pro" panose="020B0503030403020204" pitchFamily="34" charset="0"/>
              </a:rPr>
              <a:t>IMPOSTERS?</a:t>
            </a:r>
          </a:p>
          <a:p>
            <a:endParaRPr lang="en-US" sz="3200" b="1" dirty="0">
              <a:solidFill>
                <a:srgbClr val="2C5B6F"/>
              </a:solidFill>
              <a:latin typeface="Myriad Pro" panose="020B0503030403020204" pitchFamily="34" charset="0"/>
            </a:endParaRPr>
          </a:p>
          <a:p>
            <a:pPr marL="930275" indent="-457200">
              <a:buFont typeface="+mj-lt"/>
              <a:buAutoNum type="arabicPeriod"/>
            </a:pPr>
            <a:r>
              <a:rPr lang="en-US" sz="4400" b="1" dirty="0">
                <a:solidFill>
                  <a:srgbClr val="4A3635"/>
                </a:solidFill>
                <a:latin typeface="Myriad Pro" panose="020B0503030403020204" pitchFamily="34" charset="0"/>
              </a:rPr>
              <a:t> </a:t>
            </a:r>
            <a:r>
              <a:rPr lang="en-US" sz="4200" b="1" dirty="0">
                <a:solidFill>
                  <a:srgbClr val="4A3635"/>
                </a:solidFill>
                <a:latin typeface="Myriad Pro" panose="020B0503030403020204" pitchFamily="34" charset="0"/>
              </a:rPr>
              <a:t>Watch for </a:t>
            </a:r>
            <a:r>
              <a:rPr lang="en-US" sz="4200" b="1" dirty="0">
                <a:solidFill>
                  <a:srgbClr val="84B1CA"/>
                </a:solidFill>
                <a:latin typeface="Myriad Pro" panose="020B0503030403020204" pitchFamily="34" charset="0"/>
              </a:rPr>
              <a:t>MOTIVATIONALLY PURE CHOICES </a:t>
            </a:r>
            <a:r>
              <a:rPr lang="en-US" sz="2800" dirty="0">
                <a:solidFill>
                  <a:srgbClr val="4A3635"/>
                </a:solidFill>
                <a:latin typeface="Myriad Pro" panose="020B0503030403020204" pitchFamily="34" charset="0"/>
              </a:rPr>
              <a:t>(v.7-10)</a:t>
            </a:r>
          </a:p>
          <a:p>
            <a:pPr marL="930275" indent="-457200">
              <a:buFont typeface="+mj-lt"/>
              <a:buAutoNum type="arabicPeriod"/>
            </a:pPr>
            <a:r>
              <a:rPr lang="en-US" sz="4400" b="1" dirty="0">
                <a:solidFill>
                  <a:srgbClr val="4A3635"/>
                </a:solidFill>
                <a:latin typeface="Myriad Pro" panose="020B0503030403020204" pitchFamily="34" charset="0"/>
              </a:rPr>
              <a:t> </a:t>
            </a:r>
            <a:r>
              <a:rPr lang="en-US" sz="4200" b="1" dirty="0">
                <a:solidFill>
                  <a:srgbClr val="4A3635"/>
                </a:solidFill>
                <a:latin typeface="Myriad Pro" panose="020B0503030403020204" pitchFamily="34" charset="0"/>
              </a:rPr>
              <a:t>Watch for </a:t>
            </a:r>
            <a:r>
              <a:rPr lang="en-US" sz="4200" b="1" dirty="0">
                <a:solidFill>
                  <a:srgbClr val="84B1CA"/>
                </a:solidFill>
                <a:latin typeface="Myriad Pro" panose="020B0503030403020204" pitchFamily="34" charset="0"/>
              </a:rPr>
              <a:t>SELFISH MASQUERADING </a:t>
            </a:r>
            <a:r>
              <a:rPr lang="en-US" sz="2800" dirty="0">
                <a:solidFill>
                  <a:srgbClr val="4A3635"/>
                </a:solidFill>
                <a:latin typeface="Myriad Pro" panose="020B0503030403020204" pitchFamily="34" charset="0"/>
              </a:rPr>
              <a:t>(v.11-15)</a:t>
            </a:r>
          </a:p>
          <a:p>
            <a:pPr marL="473075"/>
            <a:endParaRPr lang="en-US" sz="4200" b="1" dirty="0">
              <a:solidFill>
                <a:srgbClr val="4A3635"/>
              </a:solidFill>
              <a:latin typeface="Myriad Pro" panose="020B0503030403020204" pitchFamily="34" charset="0"/>
            </a:endParaRPr>
          </a:p>
          <a:p>
            <a:endParaRPr lang="en-US" sz="3200" b="1" dirty="0">
              <a:solidFill>
                <a:srgbClr val="2C5B6F"/>
              </a:solidFill>
              <a:latin typeface="Myriad Pro" panose="020B0503030403020204" pitchFamily="34" charset="0"/>
            </a:endParaRPr>
          </a:p>
        </p:txBody>
      </p:sp>
      <p:sp>
        <p:nvSpPr>
          <p:cNvPr id="2" name="TextBox 1">
            <a:extLst>
              <a:ext uri="{FF2B5EF4-FFF2-40B4-BE49-F238E27FC236}">
                <a16:creationId xmlns:a16="http://schemas.microsoft.com/office/drawing/2014/main" id="{DF843B57-2DAD-B640-B5D5-74EA9F8C4D08}"/>
              </a:ext>
            </a:extLst>
          </p:cNvPr>
          <p:cNvSpPr txBox="1"/>
          <p:nvPr/>
        </p:nvSpPr>
        <p:spPr>
          <a:xfrm>
            <a:off x="9956800" y="217714"/>
            <a:ext cx="6023429"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dirty="0">
                <a:solidFill>
                  <a:srgbClr val="4A3635"/>
                </a:solidFill>
                <a:latin typeface="Myriad Pro" panose="020B0503030403020204" pitchFamily="34" charset="0"/>
              </a:rPr>
              <a:t>2 Corinthians 11:7-15</a:t>
            </a:r>
          </a:p>
        </p:txBody>
      </p:sp>
    </p:spTree>
    <p:extLst>
      <p:ext uri="{BB962C8B-B14F-4D97-AF65-F5344CB8AC3E}">
        <p14:creationId xmlns:p14="http://schemas.microsoft.com/office/powerpoint/2010/main" val="36604884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5878532"/>
          </a:xfrm>
          <a:prstGeom prst="rect">
            <a:avLst/>
          </a:prstGeom>
          <a:noFill/>
        </p:spPr>
        <p:txBody>
          <a:bodyPr wrap="square" rtlCol="0">
            <a:spAutoFit/>
          </a:bodyPr>
          <a:lstStyle/>
          <a:p>
            <a:r>
              <a:rPr lang="en-US" sz="4600" b="1" i="1" dirty="0">
                <a:solidFill>
                  <a:srgbClr val="84B1CA"/>
                </a:solidFill>
                <a:latin typeface="Myriad Pro" panose="020B0503030403020204" pitchFamily="34" charset="0"/>
              </a:rPr>
              <a:t>2Corinthians 11:11-15 (</a:t>
            </a:r>
            <a:r>
              <a:rPr lang="en-US" sz="4600" b="1" i="1" dirty="0" err="1">
                <a:solidFill>
                  <a:srgbClr val="84B1CA"/>
                </a:solidFill>
                <a:latin typeface="Myriad Pro" panose="020B0503030403020204" pitchFamily="34" charset="0"/>
              </a:rPr>
              <a:t>esv</a:t>
            </a:r>
            <a:r>
              <a:rPr lang="en-US" sz="4600" b="1" i="1" dirty="0">
                <a:solidFill>
                  <a:srgbClr val="84B1CA"/>
                </a:solidFill>
                <a:latin typeface="Myriad Pro" panose="020B0503030403020204" pitchFamily="34" charset="0"/>
              </a:rPr>
              <a:t>)</a:t>
            </a:r>
          </a:p>
          <a:p>
            <a:endParaRPr lang="en-US" sz="1000" b="1" dirty="0">
              <a:solidFill>
                <a:srgbClr val="4A3635"/>
              </a:solidFill>
              <a:latin typeface="Myriad Pro" panose="020B0503030403020204" pitchFamily="34" charset="0"/>
            </a:endParaRPr>
          </a:p>
          <a:p>
            <a:r>
              <a:rPr lang="en-US" sz="4000" b="1" baseline="30000" dirty="0">
                <a:latin typeface="Myriad Pro" panose="020B0503030403020204" pitchFamily="34" charset="0"/>
              </a:rPr>
              <a:t>11 </a:t>
            </a:r>
            <a:r>
              <a:rPr lang="en-US" sz="4000" dirty="0">
                <a:latin typeface="Myriad Pro" panose="020B0503030403020204" pitchFamily="34" charset="0"/>
              </a:rPr>
              <a:t>And why? Because I do not love you? God knows I do! </a:t>
            </a:r>
            <a:r>
              <a:rPr lang="en-US" sz="4000" b="1" baseline="30000" dirty="0">
                <a:latin typeface="Myriad Pro" panose="020B0503030403020204" pitchFamily="34" charset="0"/>
              </a:rPr>
              <a:t>12 </a:t>
            </a:r>
            <a:r>
              <a:rPr lang="en-US" sz="4000" dirty="0">
                <a:latin typeface="Myriad Pro" panose="020B0503030403020204" pitchFamily="34" charset="0"/>
              </a:rPr>
              <a:t>And what I am doing I will continue to do, in order to undermine the claim of those who would like to claim that in their boasted mission they work on the same terms as we do. </a:t>
            </a:r>
            <a:r>
              <a:rPr lang="en-US" sz="4000" b="1" baseline="30000" dirty="0">
                <a:latin typeface="Myriad Pro" panose="020B0503030403020204" pitchFamily="34" charset="0"/>
              </a:rPr>
              <a:t>13 </a:t>
            </a:r>
            <a:r>
              <a:rPr lang="en-US" sz="4000" dirty="0">
                <a:latin typeface="Myriad Pro" panose="020B0503030403020204" pitchFamily="34" charset="0"/>
              </a:rPr>
              <a:t>For such men are </a:t>
            </a:r>
            <a:r>
              <a:rPr lang="en-US" sz="4000" b="1" i="1" dirty="0">
                <a:solidFill>
                  <a:srgbClr val="84B1CA"/>
                </a:solidFill>
                <a:latin typeface="Myriad Pro" panose="020B0503030403020204" pitchFamily="34" charset="0"/>
              </a:rPr>
              <a:t>false apostles, deceitful workmen, disguising themselves as apostles of Christ. </a:t>
            </a:r>
            <a:r>
              <a:rPr lang="en-US" sz="4000" b="1" baseline="30000" dirty="0">
                <a:latin typeface="Myriad Pro" panose="020B0503030403020204" pitchFamily="34" charset="0"/>
              </a:rPr>
              <a:t>14 </a:t>
            </a:r>
            <a:r>
              <a:rPr lang="en-US" sz="4000" dirty="0">
                <a:latin typeface="Myriad Pro" panose="020B0503030403020204" pitchFamily="34" charset="0"/>
              </a:rPr>
              <a:t>And no wonder, for even Satan disguises himself as an angel of light. </a:t>
            </a:r>
            <a:r>
              <a:rPr lang="en-US" sz="4000" b="1" baseline="30000" dirty="0">
                <a:latin typeface="Myriad Pro" panose="020B0503030403020204" pitchFamily="34" charset="0"/>
              </a:rPr>
              <a:t>15 </a:t>
            </a:r>
            <a:r>
              <a:rPr lang="en-US" sz="4000" dirty="0">
                <a:latin typeface="Myriad Pro" panose="020B0503030403020204" pitchFamily="34" charset="0"/>
              </a:rPr>
              <a:t>So it is no surprise if his servants, also, disguise themselves as servants of righteousness. Their end will correspond to their deeds.</a:t>
            </a:r>
          </a:p>
        </p:txBody>
      </p:sp>
    </p:spTree>
    <p:extLst>
      <p:ext uri="{BB962C8B-B14F-4D97-AF65-F5344CB8AC3E}">
        <p14:creationId xmlns:p14="http://schemas.microsoft.com/office/powerpoint/2010/main" val="37321248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92873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FE62CD-09CC-4872-A28B-F7B86C81D5F4}"/>
              </a:ext>
            </a:extLst>
          </p:cNvPr>
          <p:cNvSpPr txBox="1"/>
          <p:nvPr/>
        </p:nvSpPr>
        <p:spPr>
          <a:xfrm>
            <a:off x="754743" y="2040106"/>
            <a:ext cx="14732000" cy="2646878"/>
          </a:xfrm>
          <a:prstGeom prst="rect">
            <a:avLst/>
          </a:prstGeom>
          <a:noFill/>
        </p:spPr>
        <p:txBody>
          <a:bodyPr wrap="square" rtlCol="0">
            <a:spAutoFit/>
          </a:bodyPr>
          <a:lstStyle/>
          <a:p>
            <a:pPr algn="ctr"/>
            <a:r>
              <a:rPr lang="en-US" sz="4600" b="1" dirty="0">
                <a:solidFill>
                  <a:srgbClr val="4A3635"/>
                </a:solidFill>
                <a:latin typeface="Myriad Pro" panose="020B0503030403020204" pitchFamily="34" charset="0"/>
              </a:rPr>
              <a:t>Big Idea</a:t>
            </a:r>
          </a:p>
          <a:p>
            <a:endParaRPr lang="en-US" sz="2800" b="1" dirty="0">
              <a:solidFill>
                <a:srgbClr val="2C5B6F"/>
              </a:solidFill>
              <a:latin typeface="Myriad Pro" panose="020B0503030403020204" pitchFamily="34" charset="0"/>
            </a:endParaRPr>
          </a:p>
          <a:p>
            <a:pPr algn="ctr"/>
            <a:r>
              <a:rPr lang="en-US" sz="4600" b="1" dirty="0">
                <a:solidFill>
                  <a:schemeClr val="tx1"/>
                </a:solidFill>
                <a:latin typeface="Myriad Pro" panose="020B0503030403020204" pitchFamily="34" charset="0"/>
              </a:rPr>
              <a:t>Those that serve God out a </a:t>
            </a:r>
            <a:r>
              <a:rPr lang="en-US" sz="4600" b="1" dirty="0">
                <a:solidFill>
                  <a:srgbClr val="84B1CA"/>
                </a:solidFill>
                <a:latin typeface="Myriad Pro" panose="020B0503030403020204" pitchFamily="34" charset="0"/>
              </a:rPr>
              <a:t>PURE MOTIVATION </a:t>
            </a:r>
            <a:r>
              <a:rPr lang="en-US" sz="4600" b="1" dirty="0">
                <a:solidFill>
                  <a:schemeClr val="tx1"/>
                </a:solidFill>
                <a:latin typeface="Myriad Pro" panose="020B0503030403020204" pitchFamily="34" charset="0"/>
              </a:rPr>
              <a:t>will generally make decisions that defy </a:t>
            </a:r>
            <a:r>
              <a:rPr lang="en-US" sz="4600" b="1" dirty="0">
                <a:solidFill>
                  <a:srgbClr val="84B1CA"/>
                </a:solidFill>
                <a:latin typeface="Myriad Pro" panose="020B0503030403020204" pitchFamily="34" charset="0"/>
              </a:rPr>
              <a:t>WORLDLY LOGIC. </a:t>
            </a:r>
          </a:p>
        </p:txBody>
      </p:sp>
      <p:sp>
        <p:nvSpPr>
          <p:cNvPr id="3" name="Triangle 2">
            <a:extLst>
              <a:ext uri="{FF2B5EF4-FFF2-40B4-BE49-F238E27FC236}">
                <a16:creationId xmlns:a16="http://schemas.microsoft.com/office/drawing/2014/main" id="{96BDD00D-8F4E-47B5-AEDA-670A78F0E0F2}"/>
              </a:ext>
            </a:extLst>
          </p:cNvPr>
          <p:cNvSpPr/>
          <p:nvPr/>
        </p:nvSpPr>
        <p:spPr>
          <a:xfrm rot="16200000">
            <a:off x="5687244" y="1415695"/>
            <a:ext cx="157397" cy="1944974"/>
          </a:xfrm>
          <a:prstGeom prst="triangle">
            <a:avLst/>
          </a:prstGeom>
          <a:solidFill>
            <a:srgbClr val="84B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riangle 3">
            <a:extLst>
              <a:ext uri="{FF2B5EF4-FFF2-40B4-BE49-F238E27FC236}">
                <a16:creationId xmlns:a16="http://schemas.microsoft.com/office/drawing/2014/main" id="{1BCCC687-1159-4F59-BF0D-67AD24D48BC4}"/>
              </a:ext>
            </a:extLst>
          </p:cNvPr>
          <p:cNvSpPr/>
          <p:nvPr/>
        </p:nvSpPr>
        <p:spPr>
          <a:xfrm rot="5400000">
            <a:off x="10319233" y="1432628"/>
            <a:ext cx="157397" cy="1944974"/>
          </a:xfrm>
          <a:prstGeom prst="triangle">
            <a:avLst/>
          </a:prstGeom>
          <a:solidFill>
            <a:srgbClr val="84B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8AC0AF"/>
              </a:solidFill>
            </a:endParaRPr>
          </a:p>
        </p:txBody>
      </p:sp>
    </p:spTree>
    <p:extLst>
      <p:ext uri="{BB962C8B-B14F-4D97-AF65-F5344CB8AC3E}">
        <p14:creationId xmlns:p14="http://schemas.microsoft.com/office/powerpoint/2010/main" val="86238494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70191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37860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48693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449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986971" y="1306285"/>
            <a:ext cx="14427200" cy="3170099"/>
          </a:xfrm>
          <a:prstGeom prst="rect">
            <a:avLst/>
          </a:prstGeom>
          <a:noFill/>
        </p:spPr>
        <p:txBody>
          <a:bodyPr wrap="square" rtlCol="0">
            <a:spAutoFit/>
          </a:bodyPr>
          <a:lstStyle/>
          <a:p>
            <a:r>
              <a:rPr lang="en-US" sz="4600" b="1" dirty="0">
                <a:solidFill>
                  <a:srgbClr val="4A3635"/>
                </a:solidFill>
                <a:latin typeface="Myriad Pro" panose="020B0503030403020204" pitchFamily="34" charset="0"/>
              </a:rPr>
              <a:t>How do we distinguish between spiritual leaders who carry </a:t>
            </a:r>
            <a:r>
              <a:rPr lang="en-US" sz="4600" b="1" dirty="0">
                <a:solidFill>
                  <a:srgbClr val="84B1CA"/>
                </a:solidFill>
                <a:latin typeface="Myriad Pro" panose="020B0503030403020204" pitchFamily="34" charset="0"/>
              </a:rPr>
              <a:t>GOD’S BLESSING </a:t>
            </a:r>
            <a:r>
              <a:rPr lang="en-US" sz="4600" b="1" dirty="0">
                <a:solidFill>
                  <a:srgbClr val="4A3635"/>
                </a:solidFill>
                <a:latin typeface="Myriad Pro" panose="020B0503030403020204" pitchFamily="34" charset="0"/>
              </a:rPr>
              <a:t>and </a:t>
            </a:r>
            <a:r>
              <a:rPr lang="en-US" sz="4600" b="1" dirty="0">
                <a:solidFill>
                  <a:srgbClr val="84B1CA"/>
                </a:solidFill>
                <a:latin typeface="Myriad Pro" panose="020B0503030403020204" pitchFamily="34" charset="0"/>
              </a:rPr>
              <a:t>IMPOSTERS?</a:t>
            </a:r>
          </a:p>
          <a:p>
            <a:endParaRPr lang="en-US" sz="3200" b="1" dirty="0">
              <a:solidFill>
                <a:srgbClr val="2C5B6F"/>
              </a:solidFill>
              <a:latin typeface="Myriad Pro" panose="020B0503030403020204" pitchFamily="34" charset="0"/>
            </a:endParaRPr>
          </a:p>
          <a:p>
            <a:pPr marL="473075"/>
            <a:endParaRPr lang="en-US" sz="4200" b="1" dirty="0">
              <a:solidFill>
                <a:srgbClr val="4A3635"/>
              </a:solidFill>
              <a:latin typeface="Myriad Pro" panose="020B0503030403020204" pitchFamily="34" charset="0"/>
            </a:endParaRPr>
          </a:p>
          <a:p>
            <a:endParaRPr lang="en-US" sz="3200" b="1" dirty="0">
              <a:solidFill>
                <a:srgbClr val="2C5B6F"/>
              </a:solidFill>
              <a:latin typeface="Myriad Pro" panose="020B0503030403020204" pitchFamily="34" charset="0"/>
            </a:endParaRPr>
          </a:p>
        </p:txBody>
      </p:sp>
      <p:sp>
        <p:nvSpPr>
          <p:cNvPr id="2" name="TextBox 1">
            <a:extLst>
              <a:ext uri="{FF2B5EF4-FFF2-40B4-BE49-F238E27FC236}">
                <a16:creationId xmlns:a16="http://schemas.microsoft.com/office/drawing/2014/main" id="{DF843B57-2DAD-B640-B5D5-74EA9F8C4D08}"/>
              </a:ext>
            </a:extLst>
          </p:cNvPr>
          <p:cNvSpPr txBox="1"/>
          <p:nvPr/>
        </p:nvSpPr>
        <p:spPr>
          <a:xfrm>
            <a:off x="9956800" y="217714"/>
            <a:ext cx="6023429"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dirty="0">
                <a:solidFill>
                  <a:srgbClr val="4A3635"/>
                </a:solidFill>
                <a:latin typeface="Myriad Pro" panose="020B0503030403020204" pitchFamily="34" charset="0"/>
              </a:rPr>
              <a:t>2 Corinthians 11:7-15</a:t>
            </a:r>
          </a:p>
        </p:txBody>
      </p:sp>
    </p:spTree>
    <p:extLst>
      <p:ext uri="{BB962C8B-B14F-4D97-AF65-F5344CB8AC3E}">
        <p14:creationId xmlns:p14="http://schemas.microsoft.com/office/powerpoint/2010/main" val="233747696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986971" y="1306285"/>
            <a:ext cx="14427200" cy="3170099"/>
          </a:xfrm>
          <a:prstGeom prst="rect">
            <a:avLst/>
          </a:prstGeom>
          <a:noFill/>
        </p:spPr>
        <p:txBody>
          <a:bodyPr wrap="square" rtlCol="0">
            <a:spAutoFit/>
          </a:bodyPr>
          <a:lstStyle/>
          <a:p>
            <a:r>
              <a:rPr lang="en-US" sz="4600" b="1" dirty="0">
                <a:solidFill>
                  <a:srgbClr val="4A3635"/>
                </a:solidFill>
                <a:latin typeface="Myriad Pro" panose="020B0503030403020204" pitchFamily="34" charset="0"/>
              </a:rPr>
              <a:t>How do we distinguish between spiritual leaders who carry </a:t>
            </a:r>
            <a:r>
              <a:rPr lang="en-US" sz="4600" b="1" dirty="0">
                <a:solidFill>
                  <a:srgbClr val="84B1CA"/>
                </a:solidFill>
                <a:latin typeface="Myriad Pro" panose="020B0503030403020204" pitchFamily="34" charset="0"/>
              </a:rPr>
              <a:t>GOD’S BLESSING </a:t>
            </a:r>
            <a:r>
              <a:rPr lang="en-US" sz="4600" b="1" dirty="0">
                <a:solidFill>
                  <a:srgbClr val="4A3635"/>
                </a:solidFill>
                <a:latin typeface="Myriad Pro" panose="020B0503030403020204" pitchFamily="34" charset="0"/>
              </a:rPr>
              <a:t>and </a:t>
            </a:r>
            <a:r>
              <a:rPr lang="en-US" sz="4600" b="1" dirty="0">
                <a:solidFill>
                  <a:srgbClr val="84B1CA"/>
                </a:solidFill>
                <a:latin typeface="Myriad Pro" panose="020B0503030403020204" pitchFamily="34" charset="0"/>
              </a:rPr>
              <a:t>IMPOSTERS?</a:t>
            </a:r>
          </a:p>
          <a:p>
            <a:endParaRPr lang="en-US" sz="3200" b="1" dirty="0">
              <a:solidFill>
                <a:srgbClr val="2C5B6F"/>
              </a:solidFill>
              <a:latin typeface="Myriad Pro" panose="020B0503030403020204" pitchFamily="34" charset="0"/>
            </a:endParaRPr>
          </a:p>
          <a:p>
            <a:pPr marL="930275" indent="-457200">
              <a:buFont typeface="+mj-lt"/>
              <a:buAutoNum type="arabicPeriod"/>
            </a:pPr>
            <a:r>
              <a:rPr lang="en-US" sz="4400" b="1" dirty="0">
                <a:solidFill>
                  <a:srgbClr val="4A3635"/>
                </a:solidFill>
                <a:latin typeface="Myriad Pro" panose="020B0503030403020204" pitchFamily="34" charset="0"/>
              </a:rPr>
              <a:t> </a:t>
            </a:r>
            <a:r>
              <a:rPr lang="en-US" sz="4200" b="1" dirty="0">
                <a:solidFill>
                  <a:srgbClr val="4A3635"/>
                </a:solidFill>
                <a:latin typeface="Myriad Pro" panose="020B0503030403020204" pitchFamily="34" charset="0"/>
              </a:rPr>
              <a:t>Watch for </a:t>
            </a:r>
            <a:r>
              <a:rPr lang="en-US" sz="4200" b="1" dirty="0">
                <a:solidFill>
                  <a:srgbClr val="84B1CA"/>
                </a:solidFill>
                <a:latin typeface="Myriad Pro" panose="020B0503030403020204" pitchFamily="34" charset="0"/>
              </a:rPr>
              <a:t>MOTIVATIONALLY PURE CHOICES </a:t>
            </a:r>
            <a:r>
              <a:rPr lang="en-US" sz="2800" dirty="0">
                <a:solidFill>
                  <a:srgbClr val="4A3635"/>
                </a:solidFill>
                <a:latin typeface="Myriad Pro" panose="020B0503030403020204" pitchFamily="34" charset="0"/>
              </a:rPr>
              <a:t>(v.7-10)</a:t>
            </a:r>
            <a:endParaRPr lang="en-US" sz="4200" b="1" dirty="0">
              <a:solidFill>
                <a:srgbClr val="4A3635"/>
              </a:solidFill>
              <a:latin typeface="Myriad Pro" panose="020B0503030403020204" pitchFamily="34" charset="0"/>
            </a:endParaRPr>
          </a:p>
          <a:p>
            <a:endParaRPr lang="en-US" sz="3200" b="1" dirty="0">
              <a:solidFill>
                <a:srgbClr val="2C5B6F"/>
              </a:solidFill>
              <a:latin typeface="Myriad Pro" panose="020B0503030403020204" pitchFamily="34" charset="0"/>
            </a:endParaRPr>
          </a:p>
        </p:txBody>
      </p:sp>
      <p:sp>
        <p:nvSpPr>
          <p:cNvPr id="2" name="TextBox 1">
            <a:extLst>
              <a:ext uri="{FF2B5EF4-FFF2-40B4-BE49-F238E27FC236}">
                <a16:creationId xmlns:a16="http://schemas.microsoft.com/office/drawing/2014/main" id="{DF843B57-2DAD-B640-B5D5-74EA9F8C4D08}"/>
              </a:ext>
            </a:extLst>
          </p:cNvPr>
          <p:cNvSpPr txBox="1"/>
          <p:nvPr/>
        </p:nvSpPr>
        <p:spPr>
          <a:xfrm>
            <a:off x="9956800" y="217714"/>
            <a:ext cx="6023429"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dirty="0">
                <a:solidFill>
                  <a:srgbClr val="4A3635"/>
                </a:solidFill>
                <a:latin typeface="Myriad Pro" panose="020B0503030403020204" pitchFamily="34" charset="0"/>
              </a:rPr>
              <a:t>2 Corinthians 11:7-15</a:t>
            </a:r>
          </a:p>
        </p:txBody>
      </p:sp>
    </p:spTree>
    <p:extLst>
      <p:ext uri="{BB962C8B-B14F-4D97-AF65-F5344CB8AC3E}">
        <p14:creationId xmlns:p14="http://schemas.microsoft.com/office/powerpoint/2010/main" val="174441613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5878532"/>
          </a:xfrm>
          <a:prstGeom prst="rect">
            <a:avLst/>
          </a:prstGeom>
          <a:noFill/>
        </p:spPr>
        <p:txBody>
          <a:bodyPr wrap="square" rtlCol="0">
            <a:spAutoFit/>
          </a:bodyPr>
          <a:lstStyle/>
          <a:p>
            <a:r>
              <a:rPr lang="en-US" sz="4600" b="1" i="1" dirty="0">
                <a:solidFill>
                  <a:srgbClr val="84B1CA"/>
                </a:solidFill>
                <a:latin typeface="Myriad Pro" panose="020B0503030403020204" pitchFamily="34" charset="0"/>
              </a:rPr>
              <a:t>2Corinthians 11:7-10 (</a:t>
            </a:r>
            <a:r>
              <a:rPr lang="en-US" sz="4600" b="1" i="1" dirty="0" err="1">
                <a:solidFill>
                  <a:srgbClr val="84B1CA"/>
                </a:solidFill>
                <a:latin typeface="Myriad Pro" panose="020B0503030403020204" pitchFamily="34" charset="0"/>
              </a:rPr>
              <a:t>esv</a:t>
            </a:r>
            <a:r>
              <a:rPr lang="en-US" sz="4600" b="1" i="1" dirty="0">
                <a:solidFill>
                  <a:srgbClr val="84B1CA"/>
                </a:solidFill>
                <a:latin typeface="Myriad Pro" panose="020B0503030403020204" pitchFamily="34" charset="0"/>
              </a:rPr>
              <a:t>)</a:t>
            </a:r>
          </a:p>
          <a:p>
            <a:endParaRPr lang="en-US" sz="1000" b="1" dirty="0">
              <a:solidFill>
                <a:srgbClr val="4A3635"/>
              </a:solidFill>
              <a:latin typeface="Myriad Pro" panose="020B0503030403020204" pitchFamily="34" charset="0"/>
            </a:endParaRPr>
          </a:p>
          <a:p>
            <a:r>
              <a:rPr lang="en-US" sz="4000" b="1" baseline="30000" dirty="0">
                <a:latin typeface="Myriad Pro" panose="020B0503030403020204" pitchFamily="34" charset="0"/>
              </a:rPr>
              <a:t>7 </a:t>
            </a:r>
            <a:r>
              <a:rPr lang="en-US" sz="4000" dirty="0">
                <a:latin typeface="Myriad Pro" panose="020B0503030403020204" pitchFamily="34" charset="0"/>
              </a:rPr>
              <a:t>Or did I commit a sin in humbling myself so that you might be exalted, because I preached God’s gospel to you </a:t>
            </a:r>
            <a:r>
              <a:rPr lang="en-US" sz="4000" b="1" i="1" dirty="0">
                <a:solidFill>
                  <a:srgbClr val="84B1CA"/>
                </a:solidFill>
                <a:latin typeface="Myriad Pro" panose="020B0503030403020204" pitchFamily="34" charset="0"/>
              </a:rPr>
              <a:t>free of charge? </a:t>
            </a:r>
            <a:r>
              <a:rPr lang="en-US" sz="4000" b="1" baseline="30000" dirty="0">
                <a:latin typeface="Myriad Pro" panose="020B0503030403020204" pitchFamily="34" charset="0"/>
              </a:rPr>
              <a:t>8 </a:t>
            </a:r>
            <a:r>
              <a:rPr lang="en-US" sz="4000" dirty="0">
                <a:latin typeface="Myriad Pro" panose="020B0503030403020204" pitchFamily="34" charset="0"/>
              </a:rPr>
              <a:t>I robbed other churches by accepting support from them in order to serve you. </a:t>
            </a:r>
            <a:r>
              <a:rPr lang="en-US" sz="4000" b="1" baseline="30000" dirty="0">
                <a:latin typeface="Myriad Pro" panose="020B0503030403020204" pitchFamily="34" charset="0"/>
              </a:rPr>
              <a:t>9 </a:t>
            </a:r>
            <a:r>
              <a:rPr lang="en-US" sz="4000" dirty="0">
                <a:latin typeface="Myriad Pro" panose="020B0503030403020204" pitchFamily="34" charset="0"/>
              </a:rPr>
              <a:t>And when I was with you and was in need, I did not burden anyone, for the brothers who came from Macedonia supplied my need. So I refrained and will refrain from burdening you in any way. </a:t>
            </a:r>
            <a:r>
              <a:rPr lang="en-US" sz="4000" b="1" baseline="30000" dirty="0">
                <a:latin typeface="Myriad Pro" panose="020B0503030403020204" pitchFamily="34" charset="0"/>
              </a:rPr>
              <a:t>10 </a:t>
            </a:r>
            <a:r>
              <a:rPr lang="en-US" sz="4000" dirty="0">
                <a:latin typeface="Myriad Pro" panose="020B0503030403020204" pitchFamily="34" charset="0"/>
              </a:rPr>
              <a:t>As the truth of Christ is in me, this boasting of mine will not be silenced in the regions of Achaia.</a:t>
            </a:r>
          </a:p>
        </p:txBody>
      </p:sp>
    </p:spTree>
    <p:extLst>
      <p:ext uri="{BB962C8B-B14F-4D97-AF65-F5344CB8AC3E}">
        <p14:creationId xmlns:p14="http://schemas.microsoft.com/office/powerpoint/2010/main" val="38446820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59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986971" y="1306285"/>
            <a:ext cx="14427200" cy="3170099"/>
          </a:xfrm>
          <a:prstGeom prst="rect">
            <a:avLst/>
          </a:prstGeom>
          <a:noFill/>
        </p:spPr>
        <p:txBody>
          <a:bodyPr wrap="square" rtlCol="0">
            <a:spAutoFit/>
          </a:bodyPr>
          <a:lstStyle/>
          <a:p>
            <a:r>
              <a:rPr lang="en-US" sz="4600" b="1" dirty="0">
                <a:solidFill>
                  <a:srgbClr val="4A3635"/>
                </a:solidFill>
                <a:latin typeface="Myriad Pro" panose="020B0503030403020204" pitchFamily="34" charset="0"/>
              </a:rPr>
              <a:t>How do we distinguish between spiritual leaders who carry </a:t>
            </a:r>
            <a:r>
              <a:rPr lang="en-US" sz="4600" b="1" dirty="0">
                <a:solidFill>
                  <a:srgbClr val="84B1CA"/>
                </a:solidFill>
                <a:latin typeface="Myriad Pro" panose="020B0503030403020204" pitchFamily="34" charset="0"/>
              </a:rPr>
              <a:t>GOD’S BLESSING </a:t>
            </a:r>
            <a:r>
              <a:rPr lang="en-US" sz="4600" b="1" dirty="0">
                <a:solidFill>
                  <a:srgbClr val="4A3635"/>
                </a:solidFill>
                <a:latin typeface="Myriad Pro" panose="020B0503030403020204" pitchFamily="34" charset="0"/>
              </a:rPr>
              <a:t>and </a:t>
            </a:r>
            <a:r>
              <a:rPr lang="en-US" sz="4600" b="1" dirty="0">
                <a:solidFill>
                  <a:srgbClr val="84B1CA"/>
                </a:solidFill>
                <a:latin typeface="Myriad Pro" panose="020B0503030403020204" pitchFamily="34" charset="0"/>
              </a:rPr>
              <a:t>IMPOSTERS?</a:t>
            </a:r>
          </a:p>
          <a:p>
            <a:endParaRPr lang="en-US" sz="3200" b="1" dirty="0">
              <a:solidFill>
                <a:srgbClr val="2C5B6F"/>
              </a:solidFill>
              <a:latin typeface="Myriad Pro" panose="020B0503030403020204" pitchFamily="34" charset="0"/>
            </a:endParaRPr>
          </a:p>
          <a:p>
            <a:pPr marL="930275" indent="-457200">
              <a:buFont typeface="+mj-lt"/>
              <a:buAutoNum type="arabicPeriod"/>
            </a:pPr>
            <a:r>
              <a:rPr lang="en-US" sz="4400" b="1" dirty="0">
                <a:solidFill>
                  <a:srgbClr val="4A3635"/>
                </a:solidFill>
                <a:latin typeface="Myriad Pro" panose="020B0503030403020204" pitchFamily="34" charset="0"/>
              </a:rPr>
              <a:t> </a:t>
            </a:r>
            <a:r>
              <a:rPr lang="en-US" sz="4200" b="1" dirty="0">
                <a:solidFill>
                  <a:srgbClr val="4A3635"/>
                </a:solidFill>
                <a:latin typeface="Myriad Pro" panose="020B0503030403020204" pitchFamily="34" charset="0"/>
              </a:rPr>
              <a:t>Watch for </a:t>
            </a:r>
            <a:r>
              <a:rPr lang="en-US" sz="4200" b="1" dirty="0">
                <a:solidFill>
                  <a:srgbClr val="84B1CA"/>
                </a:solidFill>
                <a:latin typeface="Myriad Pro" panose="020B0503030403020204" pitchFamily="34" charset="0"/>
              </a:rPr>
              <a:t>MOTIVATIONALLY PURE CHOICES </a:t>
            </a:r>
            <a:r>
              <a:rPr lang="en-US" sz="2800" dirty="0">
                <a:solidFill>
                  <a:srgbClr val="4A3635"/>
                </a:solidFill>
                <a:latin typeface="Myriad Pro" panose="020B0503030403020204" pitchFamily="34" charset="0"/>
              </a:rPr>
              <a:t>(v.7-10)</a:t>
            </a:r>
            <a:endParaRPr lang="en-US" sz="4200" b="1" dirty="0">
              <a:solidFill>
                <a:srgbClr val="4A3635"/>
              </a:solidFill>
              <a:latin typeface="Myriad Pro" panose="020B0503030403020204" pitchFamily="34" charset="0"/>
            </a:endParaRPr>
          </a:p>
          <a:p>
            <a:endParaRPr lang="en-US" sz="3200" b="1" dirty="0">
              <a:solidFill>
                <a:srgbClr val="2C5B6F"/>
              </a:solidFill>
              <a:latin typeface="Myriad Pro" panose="020B0503030403020204" pitchFamily="34" charset="0"/>
            </a:endParaRPr>
          </a:p>
        </p:txBody>
      </p:sp>
      <p:sp>
        <p:nvSpPr>
          <p:cNvPr id="2" name="TextBox 1">
            <a:extLst>
              <a:ext uri="{FF2B5EF4-FFF2-40B4-BE49-F238E27FC236}">
                <a16:creationId xmlns:a16="http://schemas.microsoft.com/office/drawing/2014/main" id="{DF843B57-2DAD-B640-B5D5-74EA9F8C4D08}"/>
              </a:ext>
            </a:extLst>
          </p:cNvPr>
          <p:cNvSpPr txBox="1"/>
          <p:nvPr/>
        </p:nvSpPr>
        <p:spPr>
          <a:xfrm>
            <a:off x="9956800" y="217714"/>
            <a:ext cx="6023429"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dirty="0">
                <a:solidFill>
                  <a:srgbClr val="4A3635"/>
                </a:solidFill>
                <a:latin typeface="Myriad Pro" panose="020B0503030403020204" pitchFamily="34" charset="0"/>
              </a:rPr>
              <a:t>2 Corinthians 11:7-15</a:t>
            </a:r>
          </a:p>
        </p:txBody>
      </p:sp>
    </p:spTree>
    <p:extLst>
      <p:ext uri="{BB962C8B-B14F-4D97-AF65-F5344CB8AC3E}">
        <p14:creationId xmlns:p14="http://schemas.microsoft.com/office/powerpoint/2010/main" val="329419443"/>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77116</TotalTime>
  <Words>377</Words>
  <Application>Microsoft Macintosh PowerPoint</Application>
  <PresentationFormat>Custom</PresentationFormat>
  <Paragraphs>25</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Harada</dc:creator>
  <cp:lastModifiedBy>Microsoft Office User</cp:lastModifiedBy>
  <cp:revision>369</cp:revision>
  <dcterms:modified xsi:type="dcterms:W3CDTF">2025-03-09T14:02:17Z</dcterms:modified>
</cp:coreProperties>
</file>