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581" r:id="rId3"/>
    <p:sldId id="584" r:id="rId4"/>
    <p:sldId id="583" r:id="rId5"/>
    <p:sldId id="586" r:id="rId6"/>
    <p:sldId id="587" r:id="rId7"/>
    <p:sldId id="590" r:id="rId8"/>
    <p:sldId id="588" r:id="rId9"/>
    <p:sldId id="589" r:id="rId10"/>
    <p:sldId id="585" r:id="rId11"/>
    <p:sldId id="563" r:id="rId12"/>
    <p:sldId id="566" r:id="rId13"/>
    <p:sldId id="591" r:id="rId14"/>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A4"/>
    <a:srgbClr val="FFFF99"/>
    <a:srgbClr val="CCFF99"/>
    <a:srgbClr val="84B1CA"/>
    <a:srgbClr val="4A3635"/>
    <a:srgbClr val="71A2BB"/>
    <a:srgbClr val="A3C4D7"/>
    <a:srgbClr val="87BB90"/>
    <a:srgbClr val="93CD94"/>
    <a:srgbClr val="B2D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6341"/>
  </p:normalViewPr>
  <p:slideViewPr>
    <p:cSldViewPr snapToGrid="0" snapToObjects="1">
      <p:cViewPr varScale="1">
        <p:scale>
          <a:sx n="80" d="100"/>
          <a:sy n="80" d="100"/>
        </p:scale>
        <p:origin x="1256" y="208"/>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691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375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216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563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3491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170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591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3625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471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032000" y="1496484"/>
            <a:ext cx="12192000" cy="3183467"/>
          </a:xfrm>
          <a:prstGeom prst="rect">
            <a:avLst/>
          </a:prstGeom>
        </p:spPr>
        <p:txBody>
          <a:bodyPr anchor="b"/>
          <a:lstStyle>
            <a:lvl1pPr algn="ctr">
              <a:defRPr sz="8000"/>
            </a:lvl1pPr>
          </a:lstStyle>
          <a:p>
            <a:r>
              <a:t>Title Text</a:t>
            </a:r>
          </a:p>
        </p:txBody>
      </p:sp>
      <p:sp>
        <p:nvSpPr>
          <p:cNvPr id="12" name="Body Level One…"/>
          <p:cNvSpPr txBox="1">
            <a:spLocks noGrp="1"/>
          </p:cNvSpPr>
          <p:nvPr>
            <p:ph type="body" sz="quarter" idx="1"/>
          </p:nvPr>
        </p:nvSpPr>
        <p:spPr>
          <a:xfrm>
            <a:off x="2032000" y="4802716"/>
            <a:ext cx="12192000" cy="2207684"/>
          </a:xfrm>
          <a:prstGeom prst="rect">
            <a:avLst/>
          </a:prstGeom>
        </p:spPr>
        <p:txBody>
          <a:bodyPr/>
          <a:lstStyle>
            <a:lvl1pPr marL="0" indent="0" algn="ctr">
              <a:buSzTx/>
              <a:buFontTx/>
              <a:buNone/>
              <a:defRPr sz="3200"/>
            </a:lvl1pPr>
            <a:lvl2pPr marL="0" indent="609584" algn="ctr">
              <a:buSzTx/>
              <a:buFontTx/>
              <a:buNone/>
              <a:defRPr sz="3200"/>
            </a:lvl2pPr>
            <a:lvl3pPr marL="0" indent="1219169" algn="ctr">
              <a:buSzTx/>
              <a:buFontTx/>
              <a:buNone/>
              <a:defRPr sz="3200"/>
            </a:lvl3pPr>
            <a:lvl4pPr marL="0" indent="1828754" algn="ctr">
              <a:buSzTx/>
              <a:buFontTx/>
              <a:buNone/>
              <a:defRPr sz="3200"/>
            </a:lvl4pPr>
            <a:lvl5pPr marL="0" indent="2438338" algn="ctr">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73" name="Body Level One…"/>
          <p:cNvSpPr txBox="1">
            <a:spLocks noGrp="1"/>
          </p:cNvSpPr>
          <p:nvPr>
            <p:ph type="body" sz="half" idx="1"/>
          </p:nvPr>
        </p:nvSpPr>
        <p:spPr>
          <a:xfrm>
            <a:off x="6910916" y="1316567"/>
            <a:ext cx="8229601" cy="6498167"/>
          </a:xfrm>
          <a:prstGeom prst="rect">
            <a:avLst/>
          </a:prstGeom>
        </p:spPr>
        <p:txBody>
          <a:bodyPr/>
          <a:lstStyle>
            <a:lvl1pPr>
              <a:defRPr sz="4200"/>
            </a:lvl1pPr>
            <a:lvl2pPr marL="955565" indent="-345980">
              <a:defRPr sz="4200"/>
            </a:lvl2pPr>
            <a:lvl3pPr marL="1619209" indent="-400039">
              <a:defRPr sz="4200"/>
            </a:lvl3pPr>
            <a:lvl4pPr marL="2321111" indent="-492356">
              <a:defRPr sz="4200"/>
            </a:lvl4pPr>
            <a:lvl5pPr marL="2930695" indent="-492356">
              <a:defRPr sz="4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119717" y="2743200"/>
            <a:ext cx="5242985" cy="5082117"/>
          </a:xfrm>
          <a:prstGeom prst="rect">
            <a:avLst/>
          </a:prstGeom>
        </p:spPr>
        <p:txBody>
          <a:bodyPr/>
          <a:lstStyle/>
          <a:p>
            <a:pPr marL="0" indent="0">
              <a:buSzTx/>
              <a:buFontTx/>
              <a:buNone/>
              <a:defRPr sz="21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83" name="Picture Placeholder 2"/>
          <p:cNvSpPr>
            <a:spLocks noGrp="1"/>
          </p:cNvSpPr>
          <p:nvPr>
            <p:ph type="pic" sz="half" idx="21"/>
          </p:nvPr>
        </p:nvSpPr>
        <p:spPr>
          <a:xfrm>
            <a:off x="6910916" y="1316567"/>
            <a:ext cx="8229601" cy="6498167"/>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119717" y="2743200"/>
            <a:ext cx="5242985" cy="5082117"/>
          </a:xfrm>
          <a:prstGeom prst="rect">
            <a:avLst/>
          </a:prstGeom>
        </p:spPr>
        <p:txBody>
          <a:bodyPr/>
          <a:lstStyle>
            <a:lvl1pPr marL="0" indent="0">
              <a:buSzTx/>
              <a:buFontTx/>
              <a:buNone/>
              <a:defRPr sz="2100"/>
            </a:lvl1pPr>
            <a:lvl2pPr marL="0" indent="609584">
              <a:buSzTx/>
              <a:buFontTx/>
              <a:buNone/>
              <a:defRPr sz="2100"/>
            </a:lvl2pPr>
            <a:lvl3pPr marL="0" indent="1219169">
              <a:buSzTx/>
              <a:buFontTx/>
              <a:buNone/>
              <a:defRPr sz="2100"/>
            </a:lvl3pPr>
            <a:lvl4pPr marL="0" indent="1828754">
              <a:buSzTx/>
              <a:buFontTx/>
              <a:buNone/>
              <a:defRPr sz="2100"/>
            </a:lvl4pPr>
            <a:lvl5pPr marL="0" indent="2438338">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17600" y="486833"/>
            <a:ext cx="14020800" cy="1767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1117600" y="2434166"/>
            <a:ext cx="14020800" cy="58017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828281" y="8568253"/>
            <a:ext cx="310119" cy="300594"/>
          </a:xfrm>
          <a:prstGeom prst="rect">
            <a:avLst/>
          </a:prstGeom>
          <a:ln w="12700">
            <a:miter lim="400000"/>
          </a:ln>
        </p:spPr>
        <p:txBody>
          <a:bodyPr wrap="none" lIns="45719" rIns="45719"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Lst>
  <p:transition spd="med"/>
  <p:txStyles>
    <p:titleStyle>
      <a:lvl1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1pPr>
      <a:lvl2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2pPr>
      <a:lvl3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3pPr>
      <a:lvl4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4pPr>
      <a:lvl5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5pPr>
      <a:lvl6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6pPr>
      <a:lvl7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7pPr>
      <a:lvl8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8pPr>
      <a:lvl9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9pPr>
    </p:titleStyle>
    <p:bodyStyle>
      <a:lvl1pPr marL="304792" marR="0" indent="-30479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1pPr>
      <a:lvl2pPr marL="962000" marR="0" indent="-352415"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2pPr>
      <a:lvl3pPr marL="1652912" marR="0" indent="-43374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3pPr>
      <a:lvl4pPr marL="2298642"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4pPr>
      <a:lvl5pPr marL="290822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5pPr>
      <a:lvl6pPr marL="351781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6pPr>
      <a:lvl7pPr marL="412739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7pPr>
      <a:lvl8pPr marL="473698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8pPr>
      <a:lvl9pPr marL="5346565"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4031873"/>
          </a:xfrm>
          <a:prstGeom prst="rect">
            <a:avLst/>
          </a:prstGeom>
          <a:noFill/>
        </p:spPr>
        <p:txBody>
          <a:bodyPr wrap="square" rtlCol="0">
            <a:spAutoFit/>
          </a:bodyPr>
          <a:lstStyle/>
          <a:p>
            <a:r>
              <a:rPr lang="en-US" sz="4600" b="1" i="1" dirty="0">
                <a:solidFill>
                  <a:srgbClr val="FFD6A4"/>
                </a:solidFill>
                <a:latin typeface="Myriad Pro" panose="020B0503030403020204" pitchFamily="34" charset="0"/>
              </a:rPr>
              <a:t>John 3:16-17(</a:t>
            </a:r>
            <a:r>
              <a:rPr lang="en-US" sz="4600" b="1" i="1" dirty="0" err="1">
                <a:solidFill>
                  <a:srgbClr val="FFD6A4"/>
                </a:solidFill>
                <a:latin typeface="Myriad Pro" panose="020B0503030403020204" pitchFamily="34" charset="0"/>
              </a:rPr>
              <a:t>esv</a:t>
            </a:r>
            <a:r>
              <a:rPr lang="en-US" sz="4600" b="1" i="1" dirty="0">
                <a:solidFill>
                  <a:srgbClr val="FFD6A4"/>
                </a:solidFill>
                <a:latin typeface="Myriad Pro" panose="020B0503030403020204" pitchFamily="34" charset="0"/>
              </a:rPr>
              <a:t>)</a:t>
            </a:r>
          </a:p>
          <a:p>
            <a:endParaRPr lang="en-US" sz="1000" b="1" dirty="0">
              <a:solidFill>
                <a:srgbClr val="4A3635"/>
              </a:solidFill>
              <a:latin typeface="Myriad Pro" panose="020B0503030403020204" pitchFamily="34" charset="0"/>
            </a:endParaRPr>
          </a:p>
          <a:p>
            <a:r>
              <a:rPr lang="en-US" sz="4000" b="1" baseline="30000" dirty="0">
                <a:solidFill>
                  <a:schemeClr val="bg1"/>
                </a:solidFill>
                <a:latin typeface="Myriad Pro" panose="020B0503030403020204" pitchFamily="34" charset="0"/>
              </a:rPr>
              <a:t>16 </a:t>
            </a:r>
            <a:r>
              <a:rPr lang="en-US" sz="4000" dirty="0">
                <a:solidFill>
                  <a:schemeClr val="bg1"/>
                </a:solidFill>
                <a:latin typeface="Myriad Pro" panose="020B0503030403020204" pitchFamily="34" charset="0"/>
              </a:rPr>
              <a:t>“For God so loved the world, that he gave his only Son, that whoever </a:t>
            </a:r>
            <a:r>
              <a:rPr lang="en-US" sz="4000" b="1" i="1" dirty="0">
                <a:solidFill>
                  <a:srgbClr val="FFD6A4"/>
                </a:solidFill>
                <a:latin typeface="Myriad Pro" panose="020B0503030403020204" pitchFamily="34" charset="0"/>
              </a:rPr>
              <a:t>believes in him</a:t>
            </a:r>
            <a:r>
              <a:rPr lang="en-US" sz="4000" dirty="0">
                <a:solidFill>
                  <a:schemeClr val="bg1"/>
                </a:solidFill>
                <a:latin typeface="Myriad Pro" panose="020B0503030403020204" pitchFamily="34" charset="0"/>
              </a:rPr>
              <a:t> should not perish but have eternal life. </a:t>
            </a:r>
            <a:r>
              <a:rPr lang="en-US" sz="4000" b="1" baseline="30000" dirty="0">
                <a:solidFill>
                  <a:schemeClr val="bg1"/>
                </a:solidFill>
                <a:latin typeface="Myriad Pro" panose="020B0503030403020204" pitchFamily="34" charset="0"/>
              </a:rPr>
              <a:t>17 </a:t>
            </a:r>
            <a:r>
              <a:rPr lang="en-US" sz="4000" dirty="0">
                <a:solidFill>
                  <a:schemeClr val="bg1"/>
                </a:solidFill>
                <a:latin typeface="Myriad Pro" panose="020B0503030403020204" pitchFamily="34" charset="0"/>
              </a:rPr>
              <a:t>For God </a:t>
            </a:r>
            <a:r>
              <a:rPr lang="en-US" sz="4000" b="1" i="1" dirty="0">
                <a:solidFill>
                  <a:srgbClr val="FFD6A4"/>
                </a:solidFill>
                <a:latin typeface="Myriad Pro" panose="020B0503030403020204" pitchFamily="34" charset="0"/>
              </a:rPr>
              <a:t>did not send his Son </a:t>
            </a:r>
            <a:r>
              <a:rPr lang="en-US" sz="4000" dirty="0">
                <a:solidFill>
                  <a:schemeClr val="bg1"/>
                </a:solidFill>
                <a:latin typeface="Myriad Pro" panose="020B0503030403020204" pitchFamily="34" charset="0"/>
              </a:rPr>
              <a:t>into the world </a:t>
            </a:r>
            <a:r>
              <a:rPr lang="en-US" sz="4000" b="1" i="1" dirty="0">
                <a:solidFill>
                  <a:srgbClr val="FFD6A4"/>
                </a:solidFill>
                <a:latin typeface="Myriad Pro" panose="020B0503030403020204" pitchFamily="34" charset="0"/>
              </a:rPr>
              <a:t>to condemn </a:t>
            </a:r>
            <a:r>
              <a:rPr lang="en-US" sz="4000" dirty="0">
                <a:solidFill>
                  <a:schemeClr val="bg1"/>
                </a:solidFill>
                <a:latin typeface="Myriad Pro" panose="020B0503030403020204" pitchFamily="34" charset="0"/>
              </a:rPr>
              <a:t>the world, but in order that the world might be </a:t>
            </a:r>
            <a:r>
              <a:rPr lang="en-US" sz="4000" b="1" i="1" dirty="0">
                <a:solidFill>
                  <a:srgbClr val="FFD6A4"/>
                </a:solidFill>
                <a:latin typeface="Myriad Pro" panose="020B0503030403020204" pitchFamily="34" charset="0"/>
              </a:rPr>
              <a:t>saved</a:t>
            </a:r>
            <a:r>
              <a:rPr lang="en-US" sz="4000" dirty="0">
                <a:solidFill>
                  <a:schemeClr val="bg1"/>
                </a:solidFill>
                <a:latin typeface="Myriad Pro" panose="020B0503030403020204" pitchFamily="34" charset="0"/>
              </a:rPr>
              <a:t> through him.</a:t>
            </a:r>
          </a:p>
          <a:p>
            <a:endParaRPr lang="en-US" sz="4000" dirty="0">
              <a:latin typeface="Myriad Pro" panose="020B0503030403020204" pitchFamily="34" charset="0"/>
            </a:endParaRPr>
          </a:p>
        </p:txBody>
      </p:sp>
    </p:spTree>
    <p:extLst>
      <p:ext uri="{BB962C8B-B14F-4D97-AF65-F5344CB8AC3E}">
        <p14:creationId xmlns:p14="http://schemas.microsoft.com/office/powerpoint/2010/main" val="331016398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5454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E62CD-09CC-4872-A28B-F7B86C81D5F4}"/>
              </a:ext>
            </a:extLst>
          </p:cNvPr>
          <p:cNvSpPr txBox="1"/>
          <p:nvPr/>
        </p:nvSpPr>
        <p:spPr>
          <a:xfrm>
            <a:off x="754743" y="2040106"/>
            <a:ext cx="14732000" cy="2646878"/>
          </a:xfrm>
          <a:prstGeom prst="rect">
            <a:avLst/>
          </a:prstGeom>
          <a:noFill/>
        </p:spPr>
        <p:txBody>
          <a:bodyPr wrap="square" rtlCol="0">
            <a:spAutoFit/>
          </a:bodyPr>
          <a:lstStyle/>
          <a:p>
            <a:pPr algn="ctr"/>
            <a:r>
              <a:rPr lang="en-US" sz="4600" b="1" dirty="0">
                <a:solidFill>
                  <a:schemeClr val="bg1"/>
                </a:solidFill>
                <a:latin typeface="Myriad Pro" panose="020B0503030403020204" pitchFamily="34" charset="0"/>
              </a:rPr>
              <a:t>Big Idea</a:t>
            </a:r>
          </a:p>
          <a:p>
            <a:endParaRPr lang="en-US" sz="2800" b="1" dirty="0">
              <a:solidFill>
                <a:srgbClr val="2C5B6F"/>
              </a:solidFill>
              <a:latin typeface="Myriad Pro" panose="020B0503030403020204" pitchFamily="34" charset="0"/>
            </a:endParaRPr>
          </a:p>
          <a:p>
            <a:pPr algn="ctr"/>
            <a:r>
              <a:rPr lang="en-US" sz="4600" b="1" dirty="0">
                <a:solidFill>
                  <a:schemeClr val="bg1"/>
                </a:solidFill>
                <a:latin typeface="Myriad Pro" panose="020B0503030403020204" pitchFamily="34" charset="0"/>
              </a:rPr>
              <a:t>If the story of the </a:t>
            </a:r>
            <a:r>
              <a:rPr lang="en-US" sz="4600" b="1" dirty="0">
                <a:solidFill>
                  <a:srgbClr val="FFD6A4"/>
                </a:solidFill>
                <a:latin typeface="Myriad Pro" panose="020B0503030403020204" pitchFamily="34" charset="0"/>
              </a:rPr>
              <a:t>RESURRECTION </a:t>
            </a:r>
            <a:r>
              <a:rPr lang="en-US" sz="4600" b="1" dirty="0">
                <a:solidFill>
                  <a:schemeClr val="bg1"/>
                </a:solidFill>
                <a:latin typeface="Myriad Pro" panose="020B0503030403020204" pitchFamily="34" charset="0"/>
              </a:rPr>
              <a:t>of</a:t>
            </a:r>
            <a:r>
              <a:rPr lang="en-US" sz="4600" b="1" dirty="0">
                <a:solidFill>
                  <a:srgbClr val="FFD6A4"/>
                </a:solidFill>
                <a:latin typeface="Myriad Pro" panose="020B0503030403020204" pitchFamily="34" charset="0"/>
              </a:rPr>
              <a:t> JESUS CHRIST </a:t>
            </a:r>
            <a:r>
              <a:rPr lang="en-US" sz="4600" b="1" dirty="0">
                <a:solidFill>
                  <a:schemeClr val="bg1"/>
                </a:solidFill>
                <a:latin typeface="Myriad Pro" panose="020B0503030403020204" pitchFamily="34" charset="0"/>
              </a:rPr>
              <a:t>is true,</a:t>
            </a:r>
          </a:p>
          <a:p>
            <a:pPr algn="ctr"/>
            <a:r>
              <a:rPr lang="en-US" sz="4600" b="1" dirty="0">
                <a:solidFill>
                  <a:schemeClr val="bg1"/>
                </a:solidFill>
                <a:latin typeface="Myriad Pro" panose="020B0503030403020204" pitchFamily="34" charset="0"/>
              </a:rPr>
              <a:t>then the quest for spirituality </a:t>
            </a:r>
            <a:r>
              <a:rPr lang="en-US" sz="4600" b="1" dirty="0">
                <a:solidFill>
                  <a:srgbClr val="FFD6A4"/>
                </a:solidFill>
                <a:latin typeface="Myriad Pro" panose="020B0503030403020204" pitchFamily="34" charset="0"/>
              </a:rPr>
              <a:t>ENDS WITH HIM!</a:t>
            </a:r>
          </a:p>
        </p:txBody>
      </p:sp>
      <p:sp>
        <p:nvSpPr>
          <p:cNvPr id="3" name="Triangle 2">
            <a:extLst>
              <a:ext uri="{FF2B5EF4-FFF2-40B4-BE49-F238E27FC236}">
                <a16:creationId xmlns:a16="http://schemas.microsoft.com/office/drawing/2014/main" id="{96BDD00D-8F4E-47B5-AEDA-670A78F0E0F2}"/>
              </a:ext>
            </a:extLst>
          </p:cNvPr>
          <p:cNvSpPr/>
          <p:nvPr/>
        </p:nvSpPr>
        <p:spPr>
          <a:xfrm rot="16200000">
            <a:off x="5687244" y="1415695"/>
            <a:ext cx="157397" cy="1944974"/>
          </a:xfrm>
          <a:prstGeom prst="triangle">
            <a:avLst/>
          </a:prstGeom>
          <a:solidFill>
            <a:srgbClr val="FF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riangle 3">
            <a:extLst>
              <a:ext uri="{FF2B5EF4-FFF2-40B4-BE49-F238E27FC236}">
                <a16:creationId xmlns:a16="http://schemas.microsoft.com/office/drawing/2014/main" id="{1BCCC687-1159-4F59-BF0D-67AD24D48BC4}"/>
              </a:ext>
            </a:extLst>
          </p:cNvPr>
          <p:cNvSpPr/>
          <p:nvPr/>
        </p:nvSpPr>
        <p:spPr>
          <a:xfrm rot="5400000">
            <a:off x="10319233" y="1432628"/>
            <a:ext cx="157397" cy="1944974"/>
          </a:xfrm>
          <a:prstGeom prst="triangle">
            <a:avLst/>
          </a:prstGeom>
          <a:solidFill>
            <a:srgbClr val="FFD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8AC0AF"/>
              </a:solidFill>
            </a:endParaRPr>
          </a:p>
        </p:txBody>
      </p:sp>
    </p:spTree>
    <p:extLst>
      <p:ext uri="{BB962C8B-B14F-4D97-AF65-F5344CB8AC3E}">
        <p14:creationId xmlns:p14="http://schemas.microsoft.com/office/powerpoint/2010/main" val="350222529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53718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3570208"/>
          </a:xfrm>
          <a:prstGeom prst="rect">
            <a:avLst/>
          </a:prstGeom>
          <a:noFill/>
        </p:spPr>
        <p:txBody>
          <a:bodyPr wrap="square" rtlCol="0">
            <a:spAutoFit/>
          </a:bodyPr>
          <a:lstStyle/>
          <a:p>
            <a:r>
              <a:rPr lang="en-US" sz="4600" b="1" dirty="0">
                <a:solidFill>
                  <a:schemeClr val="bg1"/>
                </a:solidFill>
                <a:latin typeface="Myriad Pro" panose="020B0503030403020204" pitchFamily="34" charset="0"/>
              </a:rPr>
              <a:t>What guidance does Jesus Christ give to those on the </a:t>
            </a:r>
            <a:r>
              <a:rPr lang="en-US" sz="4600" b="1" dirty="0">
                <a:solidFill>
                  <a:srgbClr val="FFD6A4"/>
                </a:solidFill>
                <a:latin typeface="Myriad Pro" panose="020B0503030403020204" pitchFamily="34" charset="0"/>
              </a:rPr>
              <a:t>QUEST FOR SPIRITUALITY?</a:t>
            </a:r>
          </a:p>
          <a:p>
            <a:endParaRPr lang="en-US" sz="3200" b="1" dirty="0">
              <a:solidFill>
                <a:schemeClr val="bg1"/>
              </a:solidFill>
              <a:latin typeface="Myriad Pro" panose="020B0503030403020204" pitchFamily="34" charset="0"/>
            </a:endParaRPr>
          </a:p>
          <a:p>
            <a:pPr marL="473075"/>
            <a:endParaRPr lang="en-US" sz="2800" dirty="0">
              <a:solidFill>
                <a:schemeClr val="bg1"/>
              </a:solidFill>
              <a:latin typeface="Myriad Pro" panose="020B0503030403020204" pitchFamily="34" charset="0"/>
            </a:endParaRPr>
          </a:p>
          <a:p>
            <a:pPr marL="473075"/>
            <a:endParaRPr lang="en-US" sz="4200" b="1" dirty="0">
              <a:solidFill>
                <a:schemeClr val="bg1"/>
              </a:solidFill>
              <a:latin typeface="Myriad Pro" panose="020B0503030403020204" pitchFamily="34" charset="0"/>
            </a:endParaRPr>
          </a:p>
          <a:p>
            <a:endParaRPr lang="en-US" sz="3200" b="1" dirty="0">
              <a:solidFill>
                <a:schemeClr val="bg1"/>
              </a:solidFill>
              <a:latin typeface="Myriad Pro" panose="020B0503030403020204" pitchFamily="34" charset="0"/>
            </a:endParaRPr>
          </a:p>
        </p:txBody>
      </p:sp>
      <p:sp>
        <p:nvSpPr>
          <p:cNvPr id="2" name="TextBox 1">
            <a:extLst>
              <a:ext uri="{FF2B5EF4-FFF2-40B4-BE49-F238E27FC236}">
                <a16:creationId xmlns:a16="http://schemas.microsoft.com/office/drawing/2014/main" id="{DF843B57-2DAD-B640-B5D5-74EA9F8C4D08}"/>
              </a:ext>
            </a:extLst>
          </p:cNvPr>
          <p:cNvSpPr txBox="1"/>
          <p:nvPr/>
        </p:nvSpPr>
        <p:spPr>
          <a:xfrm>
            <a:off x="9593180"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dirty="0">
                <a:solidFill>
                  <a:schemeClr val="bg1"/>
                </a:solidFill>
                <a:latin typeface="Myriad Pro" panose="020B0503030403020204" pitchFamily="34" charset="0"/>
              </a:rPr>
              <a:t>John 3:1-8, 16-17</a:t>
            </a:r>
          </a:p>
        </p:txBody>
      </p:sp>
    </p:spTree>
    <p:extLst>
      <p:ext uri="{BB962C8B-B14F-4D97-AF65-F5344CB8AC3E}">
        <p14:creationId xmlns:p14="http://schemas.microsoft.com/office/powerpoint/2010/main" val="15582359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2616101"/>
          </a:xfrm>
          <a:prstGeom prst="rect">
            <a:avLst/>
          </a:prstGeom>
          <a:noFill/>
        </p:spPr>
        <p:txBody>
          <a:bodyPr wrap="square" rtlCol="0">
            <a:spAutoFit/>
          </a:bodyPr>
          <a:lstStyle/>
          <a:p>
            <a:r>
              <a:rPr lang="en-US" sz="4600" b="1" dirty="0">
                <a:solidFill>
                  <a:schemeClr val="bg1"/>
                </a:solidFill>
                <a:latin typeface="Myriad Pro" panose="020B0503030403020204" pitchFamily="34" charset="0"/>
              </a:rPr>
              <a:t>What guidance does Jesus Christ give to those on the </a:t>
            </a:r>
            <a:r>
              <a:rPr lang="en-US" sz="4600" b="1" dirty="0">
                <a:solidFill>
                  <a:srgbClr val="FFD6A4"/>
                </a:solidFill>
                <a:latin typeface="Myriad Pro" panose="020B0503030403020204" pitchFamily="34" charset="0"/>
              </a:rPr>
              <a:t>QUEST FOR SPIRITUALITY?</a:t>
            </a:r>
          </a:p>
          <a:p>
            <a:endParaRPr lang="en-US" sz="3200" b="1" dirty="0">
              <a:solidFill>
                <a:schemeClr val="bg1"/>
              </a:solidFill>
              <a:latin typeface="Myriad Pro" panose="020B0503030403020204" pitchFamily="34" charset="0"/>
            </a:endParaRPr>
          </a:p>
          <a:p>
            <a:pPr marL="930275" indent="-457200">
              <a:buFont typeface="+mj-lt"/>
              <a:buAutoNum type="arabicPeriod"/>
            </a:pPr>
            <a:r>
              <a:rPr lang="en-US" sz="4000" b="1" dirty="0">
                <a:solidFill>
                  <a:schemeClr val="bg1"/>
                </a:solidFill>
                <a:latin typeface="Myriad Pro" panose="020B0503030403020204" pitchFamily="34" charset="0"/>
              </a:rPr>
              <a:t> The genesis of spirituality is </a:t>
            </a:r>
            <a:r>
              <a:rPr lang="en-US" sz="4000" b="1" dirty="0">
                <a:solidFill>
                  <a:srgbClr val="FFD6A4"/>
                </a:solidFill>
                <a:latin typeface="Myriad Pro" panose="020B0503030403020204" pitchFamily="34" charset="0"/>
              </a:rPr>
              <a:t>NOT OF THIS WORLD </a:t>
            </a:r>
            <a:r>
              <a:rPr lang="en-US" sz="2800" dirty="0">
                <a:solidFill>
                  <a:schemeClr val="bg1"/>
                </a:solidFill>
                <a:latin typeface="Myriad Pro" panose="020B0503030403020204" pitchFamily="34" charset="0"/>
              </a:rPr>
              <a:t>(v.1-4)</a:t>
            </a:r>
          </a:p>
        </p:txBody>
      </p:sp>
      <p:sp>
        <p:nvSpPr>
          <p:cNvPr id="2" name="TextBox 1">
            <a:extLst>
              <a:ext uri="{FF2B5EF4-FFF2-40B4-BE49-F238E27FC236}">
                <a16:creationId xmlns:a16="http://schemas.microsoft.com/office/drawing/2014/main" id="{DF843B57-2DAD-B640-B5D5-74EA9F8C4D08}"/>
              </a:ext>
            </a:extLst>
          </p:cNvPr>
          <p:cNvSpPr txBox="1"/>
          <p:nvPr/>
        </p:nvSpPr>
        <p:spPr>
          <a:xfrm>
            <a:off x="9593180"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dirty="0">
                <a:solidFill>
                  <a:schemeClr val="bg1"/>
                </a:solidFill>
                <a:latin typeface="Myriad Pro" panose="020B0503030403020204" pitchFamily="34" charset="0"/>
              </a:rPr>
              <a:t>John 3:1-8, 16-17</a:t>
            </a:r>
          </a:p>
        </p:txBody>
      </p:sp>
    </p:spTree>
    <p:extLst>
      <p:ext uri="{BB962C8B-B14F-4D97-AF65-F5344CB8AC3E}">
        <p14:creationId xmlns:p14="http://schemas.microsoft.com/office/powerpoint/2010/main" val="14533449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6494085"/>
          </a:xfrm>
          <a:prstGeom prst="rect">
            <a:avLst/>
          </a:prstGeom>
          <a:noFill/>
        </p:spPr>
        <p:txBody>
          <a:bodyPr wrap="square" rtlCol="0">
            <a:spAutoFit/>
          </a:bodyPr>
          <a:lstStyle/>
          <a:p>
            <a:r>
              <a:rPr lang="en-US" sz="4600" b="1" i="1" dirty="0">
                <a:solidFill>
                  <a:srgbClr val="FFD6A4"/>
                </a:solidFill>
                <a:latin typeface="Myriad Pro" panose="020B0503030403020204" pitchFamily="34" charset="0"/>
              </a:rPr>
              <a:t>John 3:1-4 (</a:t>
            </a:r>
            <a:r>
              <a:rPr lang="en-US" sz="4600" b="1" i="1" dirty="0" err="1">
                <a:solidFill>
                  <a:srgbClr val="FFD6A4"/>
                </a:solidFill>
                <a:latin typeface="Myriad Pro" panose="020B0503030403020204" pitchFamily="34" charset="0"/>
              </a:rPr>
              <a:t>esv</a:t>
            </a:r>
            <a:r>
              <a:rPr lang="en-US" sz="4600" b="1" i="1" dirty="0">
                <a:solidFill>
                  <a:srgbClr val="FFD6A4"/>
                </a:solidFill>
                <a:latin typeface="Myriad Pro" panose="020B0503030403020204" pitchFamily="34" charset="0"/>
              </a:rPr>
              <a:t>)</a:t>
            </a:r>
          </a:p>
          <a:p>
            <a:endParaRPr lang="en-US" sz="1000" b="1" dirty="0">
              <a:solidFill>
                <a:srgbClr val="4A3635"/>
              </a:solidFill>
              <a:latin typeface="Myriad Pro" panose="020B0503030403020204" pitchFamily="34" charset="0"/>
            </a:endParaRPr>
          </a:p>
          <a:p>
            <a:r>
              <a:rPr lang="en-US" sz="4000" dirty="0">
                <a:solidFill>
                  <a:schemeClr val="bg1">
                    <a:lumMod val="95000"/>
                  </a:schemeClr>
                </a:solidFill>
                <a:latin typeface="Myriad Pro" panose="020B0503030403020204" pitchFamily="34" charset="0"/>
              </a:rPr>
              <a:t>Now there was a man of the Pharisees named Nicodemus, a ruler of the Jews. </a:t>
            </a:r>
            <a:r>
              <a:rPr lang="en-US" sz="4000" b="1" baseline="30000" dirty="0">
                <a:solidFill>
                  <a:schemeClr val="bg1">
                    <a:lumMod val="95000"/>
                  </a:schemeClr>
                </a:solidFill>
                <a:latin typeface="Myriad Pro" panose="020B0503030403020204" pitchFamily="34" charset="0"/>
              </a:rPr>
              <a:t>2 </a:t>
            </a:r>
            <a:r>
              <a:rPr lang="en-US" sz="4000" dirty="0">
                <a:solidFill>
                  <a:schemeClr val="bg1">
                    <a:lumMod val="95000"/>
                  </a:schemeClr>
                </a:solidFill>
                <a:latin typeface="Myriad Pro" panose="020B0503030403020204" pitchFamily="34" charset="0"/>
              </a:rPr>
              <a:t>This man came to Jesus by night and said to him, “Rabbi, we know that you are a teacher come from God, for no one can do these signs that you do unless God is with him.” </a:t>
            </a:r>
            <a:r>
              <a:rPr lang="en-US" sz="4000" b="1" baseline="30000" dirty="0">
                <a:solidFill>
                  <a:schemeClr val="bg1">
                    <a:lumMod val="95000"/>
                  </a:schemeClr>
                </a:solidFill>
                <a:latin typeface="Myriad Pro" panose="020B0503030403020204" pitchFamily="34" charset="0"/>
              </a:rPr>
              <a:t>3 </a:t>
            </a:r>
            <a:r>
              <a:rPr lang="en-US" sz="4000" dirty="0">
                <a:solidFill>
                  <a:schemeClr val="bg1">
                    <a:lumMod val="95000"/>
                  </a:schemeClr>
                </a:solidFill>
                <a:latin typeface="Myriad Pro" panose="020B0503030403020204" pitchFamily="34" charset="0"/>
              </a:rPr>
              <a:t>Jesus answered him, “Truly, truly, I say to you, unless one is </a:t>
            </a:r>
            <a:r>
              <a:rPr lang="en-US" sz="4000" b="1" i="1" dirty="0">
                <a:solidFill>
                  <a:srgbClr val="FFD6A4"/>
                </a:solidFill>
                <a:latin typeface="Myriad Pro" panose="020B0503030403020204" pitchFamily="34" charset="0"/>
              </a:rPr>
              <a:t>born again </a:t>
            </a:r>
            <a:r>
              <a:rPr lang="en-US" sz="4000" dirty="0">
                <a:solidFill>
                  <a:schemeClr val="bg1">
                    <a:lumMod val="95000"/>
                  </a:schemeClr>
                </a:solidFill>
                <a:latin typeface="Myriad Pro" panose="020B0503030403020204" pitchFamily="34" charset="0"/>
              </a:rPr>
              <a:t>he cannot see the kingdom of God.” </a:t>
            </a:r>
            <a:r>
              <a:rPr lang="en-US" sz="4000" b="1" baseline="30000" dirty="0">
                <a:solidFill>
                  <a:schemeClr val="bg1">
                    <a:lumMod val="95000"/>
                  </a:schemeClr>
                </a:solidFill>
                <a:latin typeface="Myriad Pro" panose="020B0503030403020204" pitchFamily="34" charset="0"/>
              </a:rPr>
              <a:t>4 </a:t>
            </a:r>
            <a:r>
              <a:rPr lang="en-US" sz="4000" dirty="0">
                <a:solidFill>
                  <a:schemeClr val="bg1">
                    <a:lumMod val="95000"/>
                  </a:schemeClr>
                </a:solidFill>
                <a:latin typeface="Myriad Pro" panose="020B0503030403020204" pitchFamily="34" charset="0"/>
              </a:rPr>
              <a:t>Nicodemus said to him, “How can a man be born when he is old? </a:t>
            </a:r>
            <a:r>
              <a:rPr lang="en-US" sz="4000" b="1" i="1" dirty="0">
                <a:solidFill>
                  <a:srgbClr val="FFD6A4"/>
                </a:solidFill>
                <a:latin typeface="Myriad Pro" panose="020B0503030403020204" pitchFamily="34" charset="0"/>
              </a:rPr>
              <a:t>Can he enter a second time into his mother’s womb and be born?</a:t>
            </a:r>
            <a:r>
              <a:rPr lang="en-US" sz="4000" dirty="0">
                <a:solidFill>
                  <a:schemeClr val="bg1">
                    <a:lumMod val="95000"/>
                  </a:schemeClr>
                </a:solidFill>
                <a:latin typeface="Myriad Pro" panose="020B0503030403020204" pitchFamily="34" charset="0"/>
              </a:rPr>
              <a:t>”</a:t>
            </a:r>
          </a:p>
          <a:p>
            <a:endParaRPr lang="en-US" sz="4000" dirty="0">
              <a:latin typeface="Myriad Pro" panose="020B0503030403020204" pitchFamily="34" charset="0"/>
            </a:endParaRPr>
          </a:p>
        </p:txBody>
      </p:sp>
    </p:spTree>
    <p:extLst>
      <p:ext uri="{BB962C8B-B14F-4D97-AF65-F5344CB8AC3E}">
        <p14:creationId xmlns:p14="http://schemas.microsoft.com/office/powerpoint/2010/main" val="9075633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2616101"/>
          </a:xfrm>
          <a:prstGeom prst="rect">
            <a:avLst/>
          </a:prstGeom>
          <a:noFill/>
        </p:spPr>
        <p:txBody>
          <a:bodyPr wrap="square" rtlCol="0">
            <a:spAutoFit/>
          </a:bodyPr>
          <a:lstStyle/>
          <a:p>
            <a:r>
              <a:rPr lang="en-US" sz="4600" b="1" dirty="0">
                <a:solidFill>
                  <a:schemeClr val="bg1"/>
                </a:solidFill>
                <a:latin typeface="Myriad Pro" panose="020B0503030403020204" pitchFamily="34" charset="0"/>
              </a:rPr>
              <a:t>What guidance does Jesus Christ give to those on the </a:t>
            </a:r>
            <a:r>
              <a:rPr lang="en-US" sz="4600" b="1" dirty="0">
                <a:solidFill>
                  <a:srgbClr val="FFD6A4"/>
                </a:solidFill>
                <a:latin typeface="Myriad Pro" panose="020B0503030403020204" pitchFamily="34" charset="0"/>
              </a:rPr>
              <a:t>QUEST FOR SPIRITUALITY?</a:t>
            </a:r>
          </a:p>
          <a:p>
            <a:endParaRPr lang="en-US" sz="3200" b="1" dirty="0">
              <a:solidFill>
                <a:schemeClr val="bg1"/>
              </a:solidFill>
              <a:latin typeface="Myriad Pro" panose="020B0503030403020204" pitchFamily="34" charset="0"/>
            </a:endParaRPr>
          </a:p>
          <a:p>
            <a:pPr marL="930275" indent="-457200">
              <a:buFont typeface="+mj-lt"/>
              <a:buAutoNum type="arabicPeriod"/>
            </a:pPr>
            <a:r>
              <a:rPr lang="en-US" sz="4000" b="1" dirty="0">
                <a:solidFill>
                  <a:schemeClr val="bg1"/>
                </a:solidFill>
                <a:latin typeface="Myriad Pro" panose="020B0503030403020204" pitchFamily="34" charset="0"/>
              </a:rPr>
              <a:t> The genesis of spirituality is </a:t>
            </a:r>
            <a:r>
              <a:rPr lang="en-US" sz="4000" b="1" dirty="0">
                <a:solidFill>
                  <a:srgbClr val="FFD6A4"/>
                </a:solidFill>
                <a:latin typeface="Myriad Pro" panose="020B0503030403020204" pitchFamily="34" charset="0"/>
              </a:rPr>
              <a:t>NOT OF THIS WORLD </a:t>
            </a:r>
            <a:r>
              <a:rPr lang="en-US" sz="2800" dirty="0">
                <a:solidFill>
                  <a:schemeClr val="bg1"/>
                </a:solidFill>
                <a:latin typeface="Myriad Pro" panose="020B0503030403020204" pitchFamily="34" charset="0"/>
              </a:rPr>
              <a:t>(v.1-4)</a:t>
            </a:r>
          </a:p>
        </p:txBody>
      </p:sp>
      <p:sp>
        <p:nvSpPr>
          <p:cNvPr id="2" name="TextBox 1">
            <a:extLst>
              <a:ext uri="{FF2B5EF4-FFF2-40B4-BE49-F238E27FC236}">
                <a16:creationId xmlns:a16="http://schemas.microsoft.com/office/drawing/2014/main" id="{DF843B57-2DAD-B640-B5D5-74EA9F8C4D08}"/>
              </a:ext>
            </a:extLst>
          </p:cNvPr>
          <p:cNvSpPr txBox="1"/>
          <p:nvPr/>
        </p:nvSpPr>
        <p:spPr>
          <a:xfrm>
            <a:off x="9593180"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dirty="0">
                <a:solidFill>
                  <a:schemeClr val="bg1"/>
                </a:solidFill>
                <a:latin typeface="Myriad Pro" panose="020B0503030403020204" pitchFamily="34" charset="0"/>
              </a:rPr>
              <a:t>John 3:1-8, 16-17</a:t>
            </a:r>
          </a:p>
        </p:txBody>
      </p:sp>
    </p:spTree>
    <p:extLst>
      <p:ext uri="{BB962C8B-B14F-4D97-AF65-F5344CB8AC3E}">
        <p14:creationId xmlns:p14="http://schemas.microsoft.com/office/powerpoint/2010/main" val="5352160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3724096"/>
          </a:xfrm>
          <a:prstGeom prst="rect">
            <a:avLst/>
          </a:prstGeom>
          <a:noFill/>
        </p:spPr>
        <p:txBody>
          <a:bodyPr wrap="square" rtlCol="0">
            <a:spAutoFit/>
          </a:bodyPr>
          <a:lstStyle/>
          <a:p>
            <a:r>
              <a:rPr lang="en-US" sz="4600" b="1" dirty="0">
                <a:solidFill>
                  <a:schemeClr val="bg1"/>
                </a:solidFill>
                <a:latin typeface="Myriad Pro" panose="020B0503030403020204" pitchFamily="34" charset="0"/>
              </a:rPr>
              <a:t>What guidance does Jesus Christ give to those on the </a:t>
            </a:r>
            <a:r>
              <a:rPr lang="en-US" sz="4600" b="1" dirty="0">
                <a:solidFill>
                  <a:srgbClr val="FFD6A4"/>
                </a:solidFill>
                <a:latin typeface="Myriad Pro" panose="020B0503030403020204" pitchFamily="34" charset="0"/>
              </a:rPr>
              <a:t>QUEST FOR SPIRITUALITY?</a:t>
            </a:r>
          </a:p>
          <a:p>
            <a:endParaRPr lang="en-US" sz="3200" b="1" dirty="0">
              <a:solidFill>
                <a:schemeClr val="bg1"/>
              </a:solidFill>
              <a:latin typeface="Myriad Pro" panose="020B0503030403020204" pitchFamily="34" charset="0"/>
            </a:endParaRPr>
          </a:p>
          <a:p>
            <a:pPr marL="930275" indent="-457200">
              <a:buFont typeface="+mj-lt"/>
              <a:buAutoNum type="arabicPeriod"/>
            </a:pPr>
            <a:r>
              <a:rPr lang="en-US" sz="4000" b="1" dirty="0">
                <a:solidFill>
                  <a:schemeClr val="bg1"/>
                </a:solidFill>
                <a:latin typeface="Myriad Pro" panose="020B0503030403020204" pitchFamily="34" charset="0"/>
              </a:rPr>
              <a:t> The genesis of spirituality is </a:t>
            </a:r>
            <a:r>
              <a:rPr lang="en-US" sz="4000" b="1" dirty="0">
                <a:solidFill>
                  <a:srgbClr val="FFD6A4"/>
                </a:solidFill>
                <a:latin typeface="Myriad Pro" panose="020B0503030403020204" pitchFamily="34" charset="0"/>
              </a:rPr>
              <a:t>NOT OF THIS WORLD </a:t>
            </a:r>
            <a:r>
              <a:rPr lang="en-US" sz="2800" dirty="0">
                <a:solidFill>
                  <a:schemeClr val="bg1"/>
                </a:solidFill>
                <a:latin typeface="Myriad Pro" panose="020B0503030403020204" pitchFamily="34" charset="0"/>
              </a:rPr>
              <a:t>(v.1-4)</a:t>
            </a:r>
          </a:p>
          <a:p>
            <a:pPr marL="930275" indent="-457200">
              <a:buFont typeface="+mj-lt"/>
              <a:buAutoNum type="arabicPeriod"/>
            </a:pPr>
            <a:r>
              <a:rPr lang="en-US" sz="4000" b="1" dirty="0">
                <a:solidFill>
                  <a:schemeClr val="bg1"/>
                </a:solidFill>
                <a:latin typeface="Myriad Pro" panose="020B0503030403020204" pitchFamily="34" charset="0"/>
              </a:rPr>
              <a:t> The genesis of spirituality is </a:t>
            </a:r>
            <a:r>
              <a:rPr lang="en-US" sz="4000" b="1" dirty="0">
                <a:solidFill>
                  <a:srgbClr val="FFD6A4"/>
                </a:solidFill>
                <a:latin typeface="Myriad Pro" panose="020B0503030403020204" pitchFamily="34" charset="0"/>
              </a:rPr>
              <a:t>SPIRITUAL NOT PHYSICAL </a:t>
            </a:r>
            <a:r>
              <a:rPr lang="en-US" sz="2800" dirty="0">
                <a:solidFill>
                  <a:schemeClr val="bg1"/>
                </a:solidFill>
                <a:latin typeface="Myriad Pro" panose="020B0503030403020204" pitchFamily="34" charset="0"/>
              </a:rPr>
              <a:t>(v.5-8)</a:t>
            </a:r>
            <a:endParaRPr lang="en-US" sz="4000" b="1" dirty="0">
              <a:solidFill>
                <a:schemeClr val="bg1"/>
              </a:solidFill>
              <a:latin typeface="Myriad Pro" panose="020B0503030403020204" pitchFamily="34" charset="0"/>
            </a:endParaRPr>
          </a:p>
          <a:p>
            <a:endParaRPr lang="en-US" sz="3200" b="1" dirty="0">
              <a:solidFill>
                <a:schemeClr val="bg1"/>
              </a:solidFill>
              <a:latin typeface="Myriad Pro" panose="020B0503030403020204" pitchFamily="34" charset="0"/>
            </a:endParaRPr>
          </a:p>
        </p:txBody>
      </p:sp>
      <p:sp>
        <p:nvSpPr>
          <p:cNvPr id="2" name="TextBox 1">
            <a:extLst>
              <a:ext uri="{FF2B5EF4-FFF2-40B4-BE49-F238E27FC236}">
                <a16:creationId xmlns:a16="http://schemas.microsoft.com/office/drawing/2014/main" id="{DF843B57-2DAD-B640-B5D5-74EA9F8C4D08}"/>
              </a:ext>
            </a:extLst>
          </p:cNvPr>
          <p:cNvSpPr txBox="1"/>
          <p:nvPr/>
        </p:nvSpPr>
        <p:spPr>
          <a:xfrm>
            <a:off x="9593180"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dirty="0">
                <a:solidFill>
                  <a:schemeClr val="bg1"/>
                </a:solidFill>
                <a:latin typeface="Myriad Pro" panose="020B0503030403020204" pitchFamily="34" charset="0"/>
              </a:rPr>
              <a:t>John 3:1-8, 16-17</a:t>
            </a:r>
          </a:p>
        </p:txBody>
      </p:sp>
    </p:spTree>
    <p:extLst>
      <p:ext uri="{BB962C8B-B14F-4D97-AF65-F5344CB8AC3E}">
        <p14:creationId xmlns:p14="http://schemas.microsoft.com/office/powerpoint/2010/main" val="175491121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5878532"/>
          </a:xfrm>
          <a:prstGeom prst="rect">
            <a:avLst/>
          </a:prstGeom>
          <a:noFill/>
        </p:spPr>
        <p:txBody>
          <a:bodyPr wrap="square" rtlCol="0">
            <a:spAutoFit/>
          </a:bodyPr>
          <a:lstStyle/>
          <a:p>
            <a:r>
              <a:rPr lang="en-US" sz="4600" b="1" i="1" dirty="0">
                <a:solidFill>
                  <a:srgbClr val="FFD6A4"/>
                </a:solidFill>
                <a:latin typeface="Myriad Pro" panose="020B0503030403020204" pitchFamily="34" charset="0"/>
              </a:rPr>
              <a:t>John 3:5-8 (</a:t>
            </a:r>
            <a:r>
              <a:rPr lang="en-US" sz="4600" b="1" i="1" dirty="0" err="1">
                <a:solidFill>
                  <a:srgbClr val="FFD6A4"/>
                </a:solidFill>
                <a:latin typeface="Myriad Pro" panose="020B0503030403020204" pitchFamily="34" charset="0"/>
              </a:rPr>
              <a:t>esv</a:t>
            </a:r>
            <a:r>
              <a:rPr lang="en-US" sz="4600" b="1" i="1" dirty="0">
                <a:solidFill>
                  <a:srgbClr val="FFD6A4"/>
                </a:solidFill>
                <a:latin typeface="Myriad Pro" panose="020B0503030403020204" pitchFamily="34" charset="0"/>
              </a:rPr>
              <a:t>)</a:t>
            </a:r>
          </a:p>
          <a:p>
            <a:endParaRPr lang="en-US" sz="1000" b="1" dirty="0">
              <a:solidFill>
                <a:srgbClr val="4A3635"/>
              </a:solidFill>
              <a:latin typeface="Myriad Pro" panose="020B0503030403020204" pitchFamily="34" charset="0"/>
            </a:endParaRPr>
          </a:p>
          <a:p>
            <a:r>
              <a:rPr lang="en-US" sz="4000" b="1" baseline="30000" dirty="0">
                <a:solidFill>
                  <a:schemeClr val="bg1"/>
                </a:solidFill>
                <a:latin typeface="Myriad Pro" panose="020B0503030403020204" pitchFamily="34" charset="0"/>
              </a:rPr>
              <a:t>5 </a:t>
            </a:r>
            <a:r>
              <a:rPr lang="en-US" sz="4000" dirty="0">
                <a:solidFill>
                  <a:schemeClr val="bg1"/>
                </a:solidFill>
                <a:latin typeface="Myriad Pro" panose="020B0503030403020204" pitchFamily="34" charset="0"/>
              </a:rPr>
              <a:t>Jesus answered, “Truly, truly, I say to you, unless one is born of water and </a:t>
            </a:r>
            <a:r>
              <a:rPr lang="en-US" sz="4000" b="1" i="1" dirty="0">
                <a:solidFill>
                  <a:srgbClr val="FFD6A4"/>
                </a:solidFill>
                <a:latin typeface="Myriad Pro" panose="020B0503030403020204" pitchFamily="34" charset="0"/>
              </a:rPr>
              <a:t>the Spirit</a:t>
            </a:r>
            <a:r>
              <a:rPr lang="en-US" sz="4000" dirty="0">
                <a:solidFill>
                  <a:schemeClr val="bg1"/>
                </a:solidFill>
                <a:latin typeface="Myriad Pro" panose="020B0503030403020204" pitchFamily="34" charset="0"/>
              </a:rPr>
              <a:t>, he cannot enter the kingdom of God. </a:t>
            </a:r>
            <a:r>
              <a:rPr lang="en-US" sz="4000" b="1" baseline="30000" dirty="0">
                <a:solidFill>
                  <a:schemeClr val="bg1"/>
                </a:solidFill>
                <a:latin typeface="Myriad Pro" panose="020B0503030403020204" pitchFamily="34" charset="0"/>
              </a:rPr>
              <a:t>6 </a:t>
            </a:r>
            <a:r>
              <a:rPr lang="en-US" sz="4000" dirty="0">
                <a:solidFill>
                  <a:schemeClr val="bg1"/>
                </a:solidFill>
                <a:latin typeface="Myriad Pro" panose="020B0503030403020204" pitchFamily="34" charset="0"/>
              </a:rPr>
              <a:t>That which is born of the flesh is flesh, and that which is born of the Spirit is spirit. </a:t>
            </a:r>
            <a:r>
              <a:rPr lang="en-US" sz="4000" b="1" baseline="30000" dirty="0">
                <a:solidFill>
                  <a:schemeClr val="bg1"/>
                </a:solidFill>
                <a:latin typeface="Myriad Pro" panose="020B0503030403020204" pitchFamily="34" charset="0"/>
              </a:rPr>
              <a:t>7 </a:t>
            </a:r>
            <a:r>
              <a:rPr lang="en-US" sz="4000" dirty="0">
                <a:solidFill>
                  <a:schemeClr val="bg1"/>
                </a:solidFill>
                <a:latin typeface="Myriad Pro" panose="020B0503030403020204" pitchFamily="34" charset="0"/>
              </a:rPr>
              <a:t>Do not marvel that I said to you, ‘You must be born again.’ </a:t>
            </a:r>
            <a:r>
              <a:rPr lang="en-US" sz="4000" b="1" baseline="30000" dirty="0">
                <a:solidFill>
                  <a:schemeClr val="bg1"/>
                </a:solidFill>
                <a:latin typeface="Myriad Pro" panose="020B0503030403020204" pitchFamily="34" charset="0"/>
              </a:rPr>
              <a:t>8 </a:t>
            </a:r>
            <a:r>
              <a:rPr lang="en-US" sz="4000" dirty="0">
                <a:solidFill>
                  <a:schemeClr val="bg1"/>
                </a:solidFill>
                <a:latin typeface="Myriad Pro" panose="020B0503030403020204" pitchFamily="34" charset="0"/>
              </a:rPr>
              <a:t>The wind blows where it wishes, and you hear its sound, but you do not know where it comes from or where it goes. So it is with everyone who is born of the Spirit.”</a:t>
            </a:r>
          </a:p>
          <a:p>
            <a:endParaRPr lang="en-US" sz="4000" dirty="0">
              <a:latin typeface="Myriad Pro" panose="020B0503030403020204" pitchFamily="34" charset="0"/>
            </a:endParaRPr>
          </a:p>
        </p:txBody>
      </p:sp>
    </p:spTree>
    <p:extLst>
      <p:ext uri="{BB962C8B-B14F-4D97-AF65-F5344CB8AC3E}">
        <p14:creationId xmlns:p14="http://schemas.microsoft.com/office/powerpoint/2010/main" val="33875482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3724096"/>
          </a:xfrm>
          <a:prstGeom prst="rect">
            <a:avLst/>
          </a:prstGeom>
          <a:noFill/>
        </p:spPr>
        <p:txBody>
          <a:bodyPr wrap="square" rtlCol="0">
            <a:spAutoFit/>
          </a:bodyPr>
          <a:lstStyle/>
          <a:p>
            <a:r>
              <a:rPr lang="en-US" sz="4600" b="1" dirty="0">
                <a:solidFill>
                  <a:schemeClr val="bg1"/>
                </a:solidFill>
                <a:latin typeface="Myriad Pro" panose="020B0503030403020204" pitchFamily="34" charset="0"/>
              </a:rPr>
              <a:t>What guidance does Jesus Christ give to those on the </a:t>
            </a:r>
            <a:r>
              <a:rPr lang="en-US" sz="4600" b="1" dirty="0">
                <a:solidFill>
                  <a:srgbClr val="FFD6A4"/>
                </a:solidFill>
                <a:latin typeface="Myriad Pro" panose="020B0503030403020204" pitchFamily="34" charset="0"/>
              </a:rPr>
              <a:t>QUEST FOR SPIRITUALITY?</a:t>
            </a:r>
          </a:p>
          <a:p>
            <a:endParaRPr lang="en-US" sz="3200" b="1" dirty="0">
              <a:solidFill>
                <a:schemeClr val="bg1"/>
              </a:solidFill>
              <a:latin typeface="Myriad Pro" panose="020B0503030403020204" pitchFamily="34" charset="0"/>
            </a:endParaRPr>
          </a:p>
          <a:p>
            <a:pPr marL="930275" indent="-457200">
              <a:buFont typeface="+mj-lt"/>
              <a:buAutoNum type="arabicPeriod"/>
            </a:pPr>
            <a:r>
              <a:rPr lang="en-US" sz="4000" b="1" dirty="0">
                <a:solidFill>
                  <a:schemeClr val="bg1"/>
                </a:solidFill>
                <a:latin typeface="Myriad Pro" panose="020B0503030403020204" pitchFamily="34" charset="0"/>
              </a:rPr>
              <a:t> The genesis of spirituality is </a:t>
            </a:r>
            <a:r>
              <a:rPr lang="en-US" sz="4000" b="1" dirty="0">
                <a:solidFill>
                  <a:srgbClr val="FFD6A4"/>
                </a:solidFill>
                <a:latin typeface="Myriad Pro" panose="020B0503030403020204" pitchFamily="34" charset="0"/>
              </a:rPr>
              <a:t>NOT OF THIS WORLD </a:t>
            </a:r>
            <a:r>
              <a:rPr lang="en-US" sz="2800" dirty="0">
                <a:solidFill>
                  <a:schemeClr val="bg1"/>
                </a:solidFill>
                <a:latin typeface="Myriad Pro" panose="020B0503030403020204" pitchFamily="34" charset="0"/>
              </a:rPr>
              <a:t>(v.1-4)</a:t>
            </a:r>
          </a:p>
          <a:p>
            <a:pPr marL="930275" indent="-457200">
              <a:buFont typeface="+mj-lt"/>
              <a:buAutoNum type="arabicPeriod"/>
            </a:pPr>
            <a:r>
              <a:rPr lang="en-US" sz="4000" b="1" dirty="0">
                <a:solidFill>
                  <a:schemeClr val="bg1"/>
                </a:solidFill>
                <a:latin typeface="Myriad Pro" panose="020B0503030403020204" pitchFamily="34" charset="0"/>
              </a:rPr>
              <a:t> The genesis of spirituality is </a:t>
            </a:r>
            <a:r>
              <a:rPr lang="en-US" sz="4000" b="1" dirty="0">
                <a:solidFill>
                  <a:srgbClr val="FFD6A4"/>
                </a:solidFill>
                <a:latin typeface="Myriad Pro" panose="020B0503030403020204" pitchFamily="34" charset="0"/>
              </a:rPr>
              <a:t>SPIRITUAL NOT PHYSICAL </a:t>
            </a:r>
            <a:r>
              <a:rPr lang="en-US" sz="2800" dirty="0">
                <a:solidFill>
                  <a:schemeClr val="bg1"/>
                </a:solidFill>
                <a:latin typeface="Myriad Pro" panose="020B0503030403020204" pitchFamily="34" charset="0"/>
              </a:rPr>
              <a:t>(v.5-8)</a:t>
            </a:r>
            <a:endParaRPr lang="en-US" sz="4000" b="1" dirty="0">
              <a:solidFill>
                <a:schemeClr val="bg1"/>
              </a:solidFill>
              <a:latin typeface="Myriad Pro" panose="020B0503030403020204" pitchFamily="34" charset="0"/>
            </a:endParaRPr>
          </a:p>
          <a:p>
            <a:endParaRPr lang="en-US" sz="3200" b="1" dirty="0">
              <a:solidFill>
                <a:schemeClr val="bg1"/>
              </a:solidFill>
              <a:latin typeface="Myriad Pro" panose="020B0503030403020204" pitchFamily="34" charset="0"/>
            </a:endParaRPr>
          </a:p>
        </p:txBody>
      </p:sp>
      <p:sp>
        <p:nvSpPr>
          <p:cNvPr id="2" name="TextBox 1">
            <a:extLst>
              <a:ext uri="{FF2B5EF4-FFF2-40B4-BE49-F238E27FC236}">
                <a16:creationId xmlns:a16="http://schemas.microsoft.com/office/drawing/2014/main" id="{DF843B57-2DAD-B640-B5D5-74EA9F8C4D08}"/>
              </a:ext>
            </a:extLst>
          </p:cNvPr>
          <p:cNvSpPr txBox="1"/>
          <p:nvPr/>
        </p:nvSpPr>
        <p:spPr>
          <a:xfrm>
            <a:off x="9593180"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dirty="0">
                <a:solidFill>
                  <a:schemeClr val="bg1"/>
                </a:solidFill>
                <a:latin typeface="Myriad Pro" panose="020B0503030403020204" pitchFamily="34" charset="0"/>
              </a:rPr>
              <a:t>John 3:1-8, 16-17</a:t>
            </a:r>
          </a:p>
        </p:txBody>
      </p:sp>
    </p:spTree>
    <p:extLst>
      <p:ext uri="{BB962C8B-B14F-4D97-AF65-F5344CB8AC3E}">
        <p14:creationId xmlns:p14="http://schemas.microsoft.com/office/powerpoint/2010/main" val="42085588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4339650"/>
          </a:xfrm>
          <a:prstGeom prst="rect">
            <a:avLst/>
          </a:prstGeom>
          <a:noFill/>
        </p:spPr>
        <p:txBody>
          <a:bodyPr wrap="square" rtlCol="0">
            <a:spAutoFit/>
          </a:bodyPr>
          <a:lstStyle/>
          <a:p>
            <a:r>
              <a:rPr lang="en-US" sz="4600" b="1" dirty="0">
                <a:solidFill>
                  <a:schemeClr val="bg1"/>
                </a:solidFill>
                <a:latin typeface="Myriad Pro" panose="020B0503030403020204" pitchFamily="34" charset="0"/>
              </a:rPr>
              <a:t>What guidance does Jesus Christ give to those on the </a:t>
            </a:r>
            <a:r>
              <a:rPr lang="en-US" sz="4600" b="1" dirty="0">
                <a:solidFill>
                  <a:srgbClr val="FFD6A4"/>
                </a:solidFill>
                <a:latin typeface="Myriad Pro" panose="020B0503030403020204" pitchFamily="34" charset="0"/>
              </a:rPr>
              <a:t>QUEST FOR SPIRITUALITY?</a:t>
            </a:r>
          </a:p>
          <a:p>
            <a:endParaRPr lang="en-US" sz="3200" b="1" dirty="0">
              <a:solidFill>
                <a:schemeClr val="bg1"/>
              </a:solidFill>
              <a:latin typeface="Myriad Pro" panose="020B0503030403020204" pitchFamily="34" charset="0"/>
            </a:endParaRPr>
          </a:p>
          <a:p>
            <a:pPr marL="930275" indent="-457200">
              <a:buFont typeface="+mj-lt"/>
              <a:buAutoNum type="arabicPeriod"/>
            </a:pPr>
            <a:r>
              <a:rPr lang="en-US" sz="4000" b="1" dirty="0">
                <a:solidFill>
                  <a:schemeClr val="bg1"/>
                </a:solidFill>
                <a:latin typeface="Myriad Pro" panose="020B0503030403020204" pitchFamily="34" charset="0"/>
              </a:rPr>
              <a:t> The genesis of spirituality is </a:t>
            </a:r>
            <a:r>
              <a:rPr lang="en-US" sz="4000" b="1" dirty="0">
                <a:solidFill>
                  <a:srgbClr val="FFD6A4"/>
                </a:solidFill>
                <a:latin typeface="Myriad Pro" panose="020B0503030403020204" pitchFamily="34" charset="0"/>
              </a:rPr>
              <a:t>NOT OF THIS WORLD </a:t>
            </a:r>
            <a:r>
              <a:rPr lang="en-US" sz="2800" dirty="0">
                <a:solidFill>
                  <a:schemeClr val="bg1"/>
                </a:solidFill>
                <a:latin typeface="Myriad Pro" panose="020B0503030403020204" pitchFamily="34" charset="0"/>
              </a:rPr>
              <a:t>(v.1-4)</a:t>
            </a:r>
          </a:p>
          <a:p>
            <a:pPr marL="930275" indent="-457200">
              <a:buFont typeface="+mj-lt"/>
              <a:buAutoNum type="arabicPeriod"/>
            </a:pPr>
            <a:r>
              <a:rPr lang="en-US" sz="4000" b="1" dirty="0">
                <a:solidFill>
                  <a:schemeClr val="bg1"/>
                </a:solidFill>
                <a:latin typeface="Myriad Pro" panose="020B0503030403020204" pitchFamily="34" charset="0"/>
              </a:rPr>
              <a:t> The genesis of spirituality is </a:t>
            </a:r>
            <a:r>
              <a:rPr lang="en-US" sz="4000" b="1" dirty="0">
                <a:solidFill>
                  <a:srgbClr val="FFD6A4"/>
                </a:solidFill>
                <a:latin typeface="Myriad Pro" panose="020B0503030403020204" pitchFamily="34" charset="0"/>
              </a:rPr>
              <a:t>SPIRITUAL NOT PHYSICAL </a:t>
            </a:r>
            <a:r>
              <a:rPr lang="en-US" sz="2800" dirty="0">
                <a:solidFill>
                  <a:schemeClr val="bg1"/>
                </a:solidFill>
                <a:latin typeface="Myriad Pro" panose="020B0503030403020204" pitchFamily="34" charset="0"/>
              </a:rPr>
              <a:t>(v.5-8)</a:t>
            </a:r>
          </a:p>
          <a:p>
            <a:pPr marL="920750" indent="-447675">
              <a:buFont typeface="+mj-lt"/>
              <a:buAutoNum type="arabicPeriod"/>
            </a:pPr>
            <a:r>
              <a:rPr lang="en-US" sz="4000" b="1" dirty="0">
                <a:solidFill>
                  <a:schemeClr val="bg1"/>
                </a:solidFill>
                <a:latin typeface="Myriad Pro" panose="020B0503030403020204" pitchFamily="34" charset="0"/>
              </a:rPr>
              <a:t> The genesis of spirituality is </a:t>
            </a:r>
            <a:r>
              <a:rPr lang="en-US" sz="4000" b="1" dirty="0">
                <a:solidFill>
                  <a:srgbClr val="FFD6A4"/>
                </a:solidFill>
                <a:latin typeface="Myriad Pro" panose="020B0503030403020204" pitchFamily="34" charset="0"/>
              </a:rPr>
              <a:t>FOUND IN JESUS!!! </a:t>
            </a:r>
            <a:r>
              <a:rPr lang="en-US" sz="2800" dirty="0">
                <a:solidFill>
                  <a:schemeClr val="bg1"/>
                </a:solidFill>
                <a:latin typeface="Myriad Pro" panose="020B0503030403020204" pitchFamily="34" charset="0"/>
              </a:rPr>
              <a:t>(v.16-17)</a:t>
            </a:r>
            <a:r>
              <a:rPr lang="en-US" sz="4000" b="1" dirty="0">
                <a:solidFill>
                  <a:schemeClr val="bg1"/>
                </a:solidFill>
                <a:latin typeface="Myriad Pro" panose="020B0503030403020204" pitchFamily="34" charset="0"/>
              </a:rPr>
              <a:t> </a:t>
            </a:r>
          </a:p>
          <a:p>
            <a:endParaRPr lang="en-US" sz="3200" b="1" dirty="0">
              <a:solidFill>
                <a:schemeClr val="bg1"/>
              </a:solidFill>
              <a:latin typeface="Myriad Pro" panose="020B0503030403020204" pitchFamily="34" charset="0"/>
            </a:endParaRPr>
          </a:p>
        </p:txBody>
      </p:sp>
      <p:sp>
        <p:nvSpPr>
          <p:cNvPr id="2" name="TextBox 1">
            <a:extLst>
              <a:ext uri="{FF2B5EF4-FFF2-40B4-BE49-F238E27FC236}">
                <a16:creationId xmlns:a16="http://schemas.microsoft.com/office/drawing/2014/main" id="{DF843B57-2DAD-B640-B5D5-74EA9F8C4D08}"/>
              </a:ext>
            </a:extLst>
          </p:cNvPr>
          <p:cNvSpPr txBox="1"/>
          <p:nvPr/>
        </p:nvSpPr>
        <p:spPr>
          <a:xfrm>
            <a:off x="9593180" y="217714"/>
            <a:ext cx="63870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200" b="1" dirty="0">
                <a:solidFill>
                  <a:schemeClr val="bg1"/>
                </a:solidFill>
                <a:latin typeface="Myriad Pro" panose="020B0503030403020204" pitchFamily="34" charset="0"/>
              </a:rPr>
              <a:t>John 3:1-8, 16-17</a:t>
            </a:r>
          </a:p>
        </p:txBody>
      </p:sp>
    </p:spTree>
    <p:extLst>
      <p:ext uri="{BB962C8B-B14F-4D97-AF65-F5344CB8AC3E}">
        <p14:creationId xmlns:p14="http://schemas.microsoft.com/office/powerpoint/2010/main" val="418453620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85342</TotalTime>
  <Words>575</Words>
  <Application>Microsoft Macintosh PowerPoint</Application>
  <PresentationFormat>Custom</PresentationFormat>
  <Paragraphs>41</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Harada</dc:creator>
  <cp:lastModifiedBy>Microsoft Office User</cp:lastModifiedBy>
  <cp:revision>420</cp:revision>
  <dcterms:modified xsi:type="dcterms:W3CDTF">2025-04-20T13:53:57Z</dcterms:modified>
</cp:coreProperties>
</file>