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7" r:id="rId3"/>
    <p:sldId id="262" r:id="rId4"/>
    <p:sldId id="287" r:id="rId5"/>
    <p:sldId id="288" r:id="rId6"/>
    <p:sldId id="289" r:id="rId7"/>
    <p:sldId id="286" r:id="rId8"/>
  </p:sldIdLst>
  <p:sldSz cx="12192000" cy="6858000"/>
  <p:notesSz cx="6858000" cy="9144000"/>
  <p:embeddedFontLst>
    <p:embeddedFont>
      <p:font typeface="Myriad Pro" panose="020B0503030403020204" charset="0"/>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A17"/>
    <a:srgbClr val="404040"/>
    <a:srgbClr val="AE6D6E"/>
    <a:srgbClr val="5A5A5A"/>
    <a:srgbClr val="6C6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28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3A4C3-C49D-4D45-A5A8-1C8B2A4262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B328CB-D466-41E1-95A9-0726331992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5EE7B1-BA6E-4B7E-85E9-3CBB6A50B039}"/>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AFC03984-7397-4816-8CEC-279E816B0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B23304-DC0D-45E4-87EE-E201D7A538DD}"/>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849166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1B623-FF1E-4664-9914-BF2A4F6ECE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85522B-2A6C-4703-B0A2-87D1FC6CD8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0F85D-FAD2-4F64-9DF6-242D14BDC02C}"/>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15672B0B-BE99-4F79-AE08-42A1DDF985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AAFA1-825A-472D-B42E-9C480B939F73}"/>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090249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99AA6F-3E23-42A7-835C-C6AE0011D5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F61872E-33BF-4645-9A93-7EC2B5DEF3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30E6D-BE84-43F3-BF2B-468357E4F712}"/>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0D654B66-4148-473A-AECE-319D11620E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27D85-027F-4FDD-949E-F36C2D17DAF5}"/>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122801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759EB-AB70-4446-B78C-24BD517047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EDF553-F714-4B85-995D-0FD12F290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2377E3-E04A-42B0-B575-9041CAB6556E}"/>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8F35FC13-CE11-4BB9-BA9B-09DCDAD008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00B55B-02C3-4CE3-8DE4-21A7E1A4B3C2}"/>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558598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2364-DDAA-408E-A266-7E038C62C4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3C8A6B-FECE-45DE-AAF6-D1AA043D14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B17B7F-41B0-4A2E-9C3A-C49A5AE926A6}"/>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A800BC7D-3647-46C5-BC44-D602A035C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E871B-E6DB-44EC-8250-573AC434905E}"/>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46376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A6675-8615-4909-BDE1-ED1F8A3A8E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C26787-EB46-4391-A443-771A26E5FC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DBBAF5-78CB-4B05-91FF-274279530F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7943B-CF78-46FF-A31E-C405FEBA8D1E}"/>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6" name="Footer Placeholder 5">
            <a:extLst>
              <a:ext uri="{FF2B5EF4-FFF2-40B4-BE49-F238E27FC236}">
                <a16:creationId xmlns:a16="http://schemas.microsoft.com/office/drawing/2014/main" id="{434E0941-2A94-4108-A90C-AA7F0BECD4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9DC72-5939-4550-980F-D91B998F0A40}"/>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1417845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9000-D55A-405C-B4C9-D78957442B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38E61B-FE65-475B-8E85-C082F7413E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9395AA-801F-4621-9D66-6D9577BAFA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07F4F-F0F5-4E17-809D-578E17F0EC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5AE971-1B46-456A-9039-5C144C96E5D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CFC02E-451B-4E84-9740-3ECFD003850E}"/>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8" name="Footer Placeholder 7">
            <a:extLst>
              <a:ext uri="{FF2B5EF4-FFF2-40B4-BE49-F238E27FC236}">
                <a16:creationId xmlns:a16="http://schemas.microsoft.com/office/drawing/2014/main" id="{77095DC4-BDCE-4ED5-9DA3-52650961F8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DBE461-F7B5-40E5-9CAF-D5385601B372}"/>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297994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64379-1021-4DAD-8566-7F7F34EE01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3EF6A6-CF69-4BA7-9331-EDDA7E13B4D8}"/>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4" name="Footer Placeholder 3">
            <a:extLst>
              <a:ext uri="{FF2B5EF4-FFF2-40B4-BE49-F238E27FC236}">
                <a16:creationId xmlns:a16="http://schemas.microsoft.com/office/drawing/2014/main" id="{52A87E34-FFA3-436A-A491-54C0DFB159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F1735D-6001-493A-A792-D4126B73E343}"/>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1046514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5370DD-CCEA-4FFF-A26B-9C830F5FB2D7}"/>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3" name="Footer Placeholder 2">
            <a:extLst>
              <a:ext uri="{FF2B5EF4-FFF2-40B4-BE49-F238E27FC236}">
                <a16:creationId xmlns:a16="http://schemas.microsoft.com/office/drawing/2014/main" id="{980E9B84-5183-47F4-A291-8F60F43C70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52E4A4-2126-423B-848A-C433D90CD090}"/>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3872849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2F2E3-FFEE-4579-BDE8-EBEA1B97F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9359BC-60C1-4E87-987B-0F64E5F5AA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148A-45B1-4131-9A97-CEB133CF25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481A0-8261-4C78-B659-602FCE1B79FD}"/>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6" name="Footer Placeholder 5">
            <a:extLst>
              <a:ext uri="{FF2B5EF4-FFF2-40B4-BE49-F238E27FC236}">
                <a16:creationId xmlns:a16="http://schemas.microsoft.com/office/drawing/2014/main" id="{179513DE-E2F5-4CC5-A010-B4F57E3E70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A71BDC-BDC8-440A-87B5-6703B19EDCAF}"/>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4096789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4B0DC-88D5-4602-8C60-8891220563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C9AF13-22BA-4D5B-A24A-52A695659E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54ACB-C211-4D7E-ACB3-7D9B8C448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BC2C09-E0A7-4B83-99ED-71C424F9C746}"/>
              </a:ext>
            </a:extLst>
          </p:cNvPr>
          <p:cNvSpPr>
            <a:spLocks noGrp="1"/>
          </p:cNvSpPr>
          <p:nvPr>
            <p:ph type="dt" sz="half" idx="10"/>
          </p:nvPr>
        </p:nvSpPr>
        <p:spPr/>
        <p:txBody>
          <a:bodyPr/>
          <a:lstStyle/>
          <a:p>
            <a:fld id="{025836F8-CF2B-4B96-846B-F32A68F58D0B}" type="datetimeFigureOut">
              <a:rPr lang="en-US" smtClean="0"/>
              <a:t>2/25/2026</a:t>
            </a:fld>
            <a:endParaRPr lang="en-US"/>
          </a:p>
        </p:txBody>
      </p:sp>
      <p:sp>
        <p:nvSpPr>
          <p:cNvPr id="6" name="Footer Placeholder 5">
            <a:extLst>
              <a:ext uri="{FF2B5EF4-FFF2-40B4-BE49-F238E27FC236}">
                <a16:creationId xmlns:a16="http://schemas.microsoft.com/office/drawing/2014/main" id="{BCE3C0B6-AF98-44C2-9578-3F7B74AC90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B0A0D6-E37D-435B-979B-B45FECC74C8E}"/>
              </a:ext>
            </a:extLst>
          </p:cNvPr>
          <p:cNvSpPr>
            <a:spLocks noGrp="1"/>
          </p:cNvSpPr>
          <p:nvPr>
            <p:ph type="sldNum" sz="quarter" idx="12"/>
          </p:nvPr>
        </p:nvSpPr>
        <p:spPr/>
        <p:txBody>
          <a:bodyPr/>
          <a:lstStyle/>
          <a:p>
            <a:fld id="{57C16D71-196B-495C-A3AD-25811794E758}" type="slidenum">
              <a:rPr lang="en-US" smtClean="0"/>
              <a:t>‹#›</a:t>
            </a:fld>
            <a:endParaRPr lang="en-US"/>
          </a:p>
        </p:txBody>
      </p:sp>
    </p:spTree>
    <p:extLst>
      <p:ext uri="{BB962C8B-B14F-4D97-AF65-F5344CB8AC3E}">
        <p14:creationId xmlns:p14="http://schemas.microsoft.com/office/powerpoint/2010/main" val="99370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D42D2-182F-4CB0-ADD7-40F7C7459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FD4EE3-DF8B-47FA-A964-08BAD04BA6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78443-B83F-47ED-A781-C55049020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5836F8-CF2B-4B96-846B-F32A68F58D0B}" type="datetimeFigureOut">
              <a:rPr lang="en-US" smtClean="0"/>
              <a:t>2/25/2026</a:t>
            </a:fld>
            <a:endParaRPr lang="en-US"/>
          </a:p>
        </p:txBody>
      </p:sp>
      <p:sp>
        <p:nvSpPr>
          <p:cNvPr id="5" name="Footer Placeholder 4">
            <a:extLst>
              <a:ext uri="{FF2B5EF4-FFF2-40B4-BE49-F238E27FC236}">
                <a16:creationId xmlns:a16="http://schemas.microsoft.com/office/drawing/2014/main" id="{6FA259A3-66CA-47A6-88F3-6ACE0B874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824C05-1764-485F-A8D1-B518E8D027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C16D71-196B-495C-A3AD-25811794E758}" type="slidenum">
              <a:rPr lang="en-US" smtClean="0"/>
              <a:t>‹#›</a:t>
            </a:fld>
            <a:endParaRPr lang="en-US"/>
          </a:p>
        </p:txBody>
      </p:sp>
    </p:spTree>
    <p:extLst>
      <p:ext uri="{BB962C8B-B14F-4D97-AF65-F5344CB8AC3E}">
        <p14:creationId xmlns:p14="http://schemas.microsoft.com/office/powerpoint/2010/main" val="1749586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47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DFE62CD-09CC-4872-A28B-F7B86C81D5F4}"/>
              </a:ext>
            </a:extLst>
          </p:cNvPr>
          <p:cNvSpPr txBox="1"/>
          <p:nvPr/>
        </p:nvSpPr>
        <p:spPr>
          <a:xfrm>
            <a:off x="735677" y="2050132"/>
            <a:ext cx="10769138" cy="1673535"/>
          </a:xfrm>
          <a:prstGeom prst="rect">
            <a:avLst/>
          </a:prstGeom>
          <a:noFill/>
        </p:spPr>
        <p:txBody>
          <a:bodyPr wrap="square" rtlCol="0">
            <a:spAutoFit/>
          </a:bodyPr>
          <a:lstStyle/>
          <a:p>
            <a:pPr algn="ctr"/>
            <a:r>
              <a:rPr lang="en-US" sz="3600" b="1" dirty="0">
                <a:solidFill>
                  <a:schemeClr val="bg1"/>
                </a:solidFill>
                <a:latin typeface="Myriad Pro" panose="020B0503030403020204" pitchFamily="34" charset="0"/>
              </a:rPr>
              <a:t>Big Idea</a:t>
            </a:r>
          </a:p>
          <a:p>
            <a:endParaRPr lang="en-US" sz="3375" b="1" dirty="0">
              <a:solidFill>
                <a:srgbClr val="EDAA17"/>
              </a:solidFill>
              <a:latin typeface="Myriad Pro" panose="020B0503030403020204" pitchFamily="34" charset="0"/>
            </a:endParaRPr>
          </a:p>
          <a:p>
            <a:pPr algn="ctr"/>
            <a:r>
              <a:rPr lang="en-US" sz="3300" b="1" dirty="0">
                <a:solidFill>
                  <a:schemeClr val="bg1"/>
                </a:solidFill>
                <a:latin typeface="Myriad Pro" panose="020B0503030403020204" pitchFamily="34" charset="0"/>
              </a:rPr>
              <a:t>Trust His translation, not your petition</a:t>
            </a:r>
            <a:endParaRPr lang="en-US" sz="3600" b="1" dirty="0">
              <a:solidFill>
                <a:schemeClr val="bg1"/>
              </a:solidFill>
              <a:latin typeface="Myriad Pro" panose="020B0503030403020204" pitchFamily="34" charset="0"/>
            </a:endParaRPr>
          </a:p>
        </p:txBody>
      </p:sp>
      <p:sp>
        <p:nvSpPr>
          <p:cNvPr id="5" name="Triangle 2">
            <a:extLst>
              <a:ext uri="{FF2B5EF4-FFF2-40B4-BE49-F238E27FC236}">
                <a16:creationId xmlns:a16="http://schemas.microsoft.com/office/drawing/2014/main" id="{96BDD00D-8F4E-47B5-AEDA-670A78F0E0F2}"/>
              </a:ext>
            </a:extLst>
          </p:cNvPr>
          <p:cNvSpPr/>
          <p:nvPr/>
        </p:nvSpPr>
        <p:spPr>
          <a:xfrm rot="16200000">
            <a:off x="3934564" y="1425721"/>
            <a:ext cx="157397" cy="1944974"/>
          </a:xfrm>
          <a:prstGeom prst="triangle">
            <a:avLst/>
          </a:prstGeom>
          <a:solidFill>
            <a:srgbClr val="EDA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riangle 3">
            <a:extLst>
              <a:ext uri="{FF2B5EF4-FFF2-40B4-BE49-F238E27FC236}">
                <a16:creationId xmlns:a16="http://schemas.microsoft.com/office/drawing/2014/main" id="{1BCCC687-1159-4F59-BF0D-67AD24D48BC4}"/>
              </a:ext>
            </a:extLst>
          </p:cNvPr>
          <p:cNvSpPr/>
          <p:nvPr/>
        </p:nvSpPr>
        <p:spPr>
          <a:xfrm rot="5400000">
            <a:off x="8035487" y="1425721"/>
            <a:ext cx="157397" cy="1944974"/>
          </a:xfrm>
          <a:prstGeom prst="triangle">
            <a:avLst/>
          </a:prstGeom>
          <a:solidFill>
            <a:srgbClr val="EDAA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57195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88023" y="728261"/>
            <a:ext cx="10409630" cy="5516895"/>
          </a:xfrm>
          <a:prstGeom prst="rect">
            <a:avLst/>
          </a:prstGeom>
          <a:noFill/>
        </p:spPr>
        <p:txBody>
          <a:bodyPr wrap="square" rtlCol="0">
            <a:spAutoFit/>
          </a:bodyPr>
          <a:lstStyle/>
          <a:p>
            <a:r>
              <a:rPr lang="en-US" sz="3150" b="1" dirty="0">
                <a:solidFill>
                  <a:srgbClr val="EDAA17"/>
                </a:solidFill>
                <a:latin typeface="Myriad Pro" panose="020B0503030403020204" pitchFamily="34" charset="0"/>
              </a:rPr>
              <a:t>Romans 8:26-30</a:t>
            </a:r>
          </a:p>
          <a:p>
            <a:endParaRPr lang="en-US" sz="600" dirty="0">
              <a:solidFill>
                <a:schemeClr val="bg1"/>
              </a:solidFill>
            </a:endParaRPr>
          </a:p>
          <a:p>
            <a:r>
              <a:rPr lang="en-US" sz="3150" i="1" baseline="30000" dirty="0">
                <a:solidFill>
                  <a:schemeClr val="bg1"/>
                </a:solidFill>
                <a:latin typeface="Myriad Pro" panose="020B0503030403020204" pitchFamily="34" charset="0"/>
              </a:rPr>
              <a:t>26 </a:t>
            </a:r>
            <a:r>
              <a:rPr lang="en-US" sz="3150" i="1" dirty="0">
                <a:solidFill>
                  <a:schemeClr val="bg1"/>
                </a:solidFill>
                <a:latin typeface="Myriad Pro" panose="020B0503030403020204" pitchFamily="34" charset="0"/>
              </a:rPr>
              <a:t>Likewise the Spirit helps us in our weakness. For we do not know what to pray for as we ought, but the Spirit himself intercedes for us with groanings too deep for words. </a:t>
            </a:r>
            <a:r>
              <a:rPr lang="en-US" sz="3150" i="1" baseline="30000" dirty="0">
                <a:solidFill>
                  <a:schemeClr val="bg1"/>
                </a:solidFill>
                <a:latin typeface="Myriad Pro" panose="020B0503030403020204" pitchFamily="34" charset="0"/>
              </a:rPr>
              <a:t>27</a:t>
            </a:r>
            <a:r>
              <a:rPr lang="en-US" sz="3150" i="1" dirty="0">
                <a:solidFill>
                  <a:schemeClr val="bg1"/>
                </a:solidFill>
                <a:latin typeface="Myriad Pro" panose="020B0503030403020204" pitchFamily="34" charset="0"/>
              </a:rPr>
              <a:t> And he who searches hearts knows what is the mind of the Spirit, because the Spirit intercedes for the saints according to the will of God. </a:t>
            </a:r>
            <a:r>
              <a:rPr lang="en-US" sz="3150" i="1" baseline="30000" dirty="0">
                <a:solidFill>
                  <a:schemeClr val="bg1"/>
                </a:solidFill>
                <a:latin typeface="Myriad Pro" panose="020B0503030403020204" pitchFamily="34" charset="0"/>
              </a:rPr>
              <a:t>28</a:t>
            </a:r>
            <a:r>
              <a:rPr lang="en-US" sz="3150" i="1" dirty="0">
                <a:solidFill>
                  <a:schemeClr val="bg1"/>
                </a:solidFill>
                <a:latin typeface="Myriad Pro" panose="020B0503030403020204" pitchFamily="34" charset="0"/>
              </a:rPr>
              <a:t> And we know that for those who love God all things work together for good, for those who are called according to his purpose. </a:t>
            </a:r>
            <a:r>
              <a:rPr lang="en-US" sz="3150" i="1" baseline="30000" dirty="0">
                <a:solidFill>
                  <a:schemeClr val="bg1"/>
                </a:solidFill>
                <a:latin typeface="Myriad Pro" panose="020B0503030403020204" pitchFamily="34" charset="0"/>
              </a:rPr>
              <a:t>29</a:t>
            </a:r>
            <a:r>
              <a:rPr lang="en-US" sz="3150" i="1" dirty="0">
                <a:solidFill>
                  <a:schemeClr val="bg1"/>
                </a:solidFill>
                <a:latin typeface="Myriad Pro" panose="020B0503030403020204" pitchFamily="34" charset="0"/>
              </a:rPr>
              <a:t> For those whom he foreknew he also predestined to be conformed to the image of his Son, in order that he might be the firstborn among many brothers. </a:t>
            </a:r>
            <a:endParaRPr lang="en-US" sz="3150" i="1" dirty="0">
              <a:solidFill>
                <a:srgbClr val="404040"/>
              </a:solidFill>
              <a:latin typeface="Myriad Pro" panose="020B0503030403020204" pitchFamily="34" charset="0"/>
            </a:endParaRPr>
          </a:p>
        </p:txBody>
      </p:sp>
    </p:spTree>
    <p:extLst>
      <p:ext uri="{BB962C8B-B14F-4D97-AF65-F5344CB8AC3E}">
        <p14:creationId xmlns:p14="http://schemas.microsoft.com/office/powerpoint/2010/main" val="2944989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88023" y="728261"/>
            <a:ext cx="10409630" cy="2608406"/>
          </a:xfrm>
          <a:prstGeom prst="rect">
            <a:avLst/>
          </a:prstGeom>
          <a:noFill/>
        </p:spPr>
        <p:txBody>
          <a:bodyPr wrap="square" rtlCol="0">
            <a:spAutoFit/>
          </a:bodyPr>
          <a:lstStyle/>
          <a:p>
            <a:r>
              <a:rPr lang="en-US" sz="3150" b="1" dirty="0">
                <a:solidFill>
                  <a:srgbClr val="EDAA17"/>
                </a:solidFill>
                <a:latin typeface="Myriad Pro" panose="020B0503030403020204" pitchFamily="34" charset="0"/>
              </a:rPr>
              <a:t>Romans 8:26-30</a:t>
            </a:r>
          </a:p>
          <a:p>
            <a:endParaRPr lang="en-US" sz="600" dirty="0">
              <a:solidFill>
                <a:schemeClr val="bg1"/>
              </a:solidFill>
            </a:endParaRPr>
          </a:p>
          <a:p>
            <a:r>
              <a:rPr lang="en-US" sz="3150" i="1" baseline="30000" dirty="0">
                <a:solidFill>
                  <a:schemeClr val="bg1"/>
                </a:solidFill>
                <a:latin typeface="Myriad Pro" panose="020B0503030403020204" pitchFamily="34" charset="0"/>
              </a:rPr>
              <a:t>30</a:t>
            </a:r>
            <a:r>
              <a:rPr lang="en-US" sz="3150" i="1" dirty="0">
                <a:solidFill>
                  <a:schemeClr val="bg1"/>
                </a:solidFill>
                <a:latin typeface="Myriad Pro" panose="020B0503030403020204" pitchFamily="34" charset="0"/>
              </a:rPr>
              <a:t> And those whom he predestined he also called, and those whom he called he also justified, and those whom he justified he also glorified.” </a:t>
            </a:r>
            <a:r>
              <a:rPr lang="en-US" sz="3150" i="1" dirty="0">
                <a:solidFill>
                  <a:srgbClr val="404040"/>
                </a:solidFill>
                <a:latin typeface="Myriad Pro" panose="020B0503030403020204" pitchFamily="34" charset="0"/>
              </a:rPr>
              <a:t> </a:t>
            </a:r>
          </a:p>
          <a:p>
            <a:r>
              <a:rPr lang="en-US" sz="3150" i="1" dirty="0">
                <a:solidFill>
                  <a:srgbClr val="404040"/>
                </a:solidFill>
                <a:latin typeface="Myriad Pro" panose="020B0503030403020204" pitchFamily="34" charset="0"/>
              </a:rPr>
              <a:t> </a:t>
            </a:r>
          </a:p>
        </p:txBody>
      </p:sp>
    </p:spTree>
    <p:extLst>
      <p:ext uri="{BB962C8B-B14F-4D97-AF65-F5344CB8AC3E}">
        <p14:creationId xmlns:p14="http://schemas.microsoft.com/office/powerpoint/2010/main" val="36289529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88023" y="728261"/>
            <a:ext cx="10409630" cy="5032147"/>
          </a:xfrm>
          <a:prstGeom prst="rect">
            <a:avLst/>
          </a:prstGeom>
          <a:noFill/>
        </p:spPr>
        <p:txBody>
          <a:bodyPr wrap="square" rtlCol="0">
            <a:spAutoFit/>
          </a:bodyPr>
          <a:lstStyle/>
          <a:p>
            <a:r>
              <a:rPr lang="en-US" sz="3150" b="1" dirty="0">
                <a:solidFill>
                  <a:srgbClr val="EDAA17"/>
                </a:solidFill>
                <a:latin typeface="Myriad Pro" panose="020B0503030403020204" pitchFamily="34" charset="0"/>
              </a:rPr>
              <a:t>2 Corinthians 12:7-10</a:t>
            </a:r>
          </a:p>
          <a:p>
            <a:endParaRPr lang="en-US" sz="600" dirty="0">
              <a:solidFill>
                <a:schemeClr val="bg1"/>
              </a:solidFill>
            </a:endParaRPr>
          </a:p>
          <a:p>
            <a:r>
              <a:rPr lang="en-US" sz="3150" i="1" dirty="0">
                <a:solidFill>
                  <a:schemeClr val="bg1"/>
                </a:solidFill>
                <a:latin typeface="Myriad Pro" panose="020B0503030403020204" pitchFamily="34" charset="0"/>
              </a:rPr>
              <a:t>“So to keep me from becoming conceited because of the surpassing greatness of the revelations, a thorn was given me in the flesh, a messenger of Satan to harass me, to keep me from becoming conceited. </a:t>
            </a:r>
            <a:r>
              <a:rPr lang="en-US" sz="3150" i="1" baseline="30000" dirty="0">
                <a:solidFill>
                  <a:schemeClr val="bg1"/>
                </a:solidFill>
                <a:latin typeface="Myriad Pro" panose="020B0503030403020204" pitchFamily="34" charset="0"/>
              </a:rPr>
              <a:t>8</a:t>
            </a:r>
            <a:r>
              <a:rPr lang="en-US" sz="3150" i="1" dirty="0">
                <a:solidFill>
                  <a:schemeClr val="bg1"/>
                </a:solidFill>
                <a:latin typeface="Myriad Pro" panose="020B0503030403020204" pitchFamily="34" charset="0"/>
              </a:rPr>
              <a:t> Three times I pleaded with the Lord about this, that it should leave me. </a:t>
            </a:r>
            <a:r>
              <a:rPr lang="en-US" sz="3150" i="1" baseline="30000" dirty="0">
                <a:solidFill>
                  <a:schemeClr val="bg1"/>
                </a:solidFill>
                <a:latin typeface="Myriad Pro" panose="020B0503030403020204" pitchFamily="34" charset="0"/>
              </a:rPr>
              <a:t>9</a:t>
            </a:r>
            <a:r>
              <a:rPr lang="en-US" sz="3150" i="1" dirty="0">
                <a:solidFill>
                  <a:schemeClr val="bg1"/>
                </a:solidFill>
                <a:latin typeface="Myriad Pro" panose="020B0503030403020204" pitchFamily="34" charset="0"/>
              </a:rPr>
              <a:t> But he said to me, “My grace is sufficient for you, for my power is made perfect in weakness.” Therefore I will boast all the more gladly of my weaknesses, so that the power of Christ may rest upon me. </a:t>
            </a:r>
            <a:r>
              <a:rPr lang="en-US" sz="3150" i="1" baseline="30000" dirty="0">
                <a:solidFill>
                  <a:schemeClr val="bg1"/>
                </a:solidFill>
                <a:latin typeface="Myriad Pro" panose="020B0503030403020204" pitchFamily="34" charset="0"/>
              </a:rPr>
              <a:t>10 </a:t>
            </a:r>
            <a:r>
              <a:rPr lang="en-US" sz="3150" i="1" dirty="0">
                <a:solidFill>
                  <a:schemeClr val="bg1"/>
                </a:solidFill>
                <a:latin typeface="Myriad Pro" panose="020B0503030403020204" pitchFamily="34" charset="0"/>
              </a:rPr>
              <a:t>For the sake of Christ, then, I am content with weaknesses, </a:t>
            </a:r>
            <a:endParaRPr lang="en-US" sz="3150" i="1" dirty="0">
              <a:solidFill>
                <a:srgbClr val="404040"/>
              </a:solidFill>
              <a:latin typeface="Myriad Pro" panose="020B0503030403020204" pitchFamily="34" charset="0"/>
            </a:endParaRPr>
          </a:p>
        </p:txBody>
      </p:sp>
    </p:spTree>
    <p:extLst>
      <p:ext uri="{BB962C8B-B14F-4D97-AF65-F5344CB8AC3E}">
        <p14:creationId xmlns:p14="http://schemas.microsoft.com/office/powerpoint/2010/main" val="270232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F3DF3E-9AA5-462C-A436-24C63ADE9EB0}"/>
              </a:ext>
            </a:extLst>
          </p:cNvPr>
          <p:cNvSpPr txBox="1"/>
          <p:nvPr/>
        </p:nvSpPr>
        <p:spPr>
          <a:xfrm>
            <a:off x="888023" y="728261"/>
            <a:ext cx="10409630" cy="1638910"/>
          </a:xfrm>
          <a:prstGeom prst="rect">
            <a:avLst/>
          </a:prstGeom>
          <a:noFill/>
        </p:spPr>
        <p:txBody>
          <a:bodyPr wrap="square" rtlCol="0">
            <a:spAutoFit/>
          </a:bodyPr>
          <a:lstStyle/>
          <a:p>
            <a:r>
              <a:rPr lang="en-US" sz="3150" b="1" dirty="0">
                <a:solidFill>
                  <a:srgbClr val="EDAA17"/>
                </a:solidFill>
                <a:latin typeface="Myriad Pro" panose="020B0503030403020204" pitchFamily="34" charset="0"/>
              </a:rPr>
              <a:t>2 Corinthians 12:7-10</a:t>
            </a:r>
          </a:p>
          <a:p>
            <a:endParaRPr lang="en-US" sz="600" dirty="0">
              <a:solidFill>
                <a:schemeClr val="bg1"/>
              </a:solidFill>
            </a:endParaRPr>
          </a:p>
          <a:p>
            <a:r>
              <a:rPr lang="en-US" sz="3150" i="1" dirty="0">
                <a:solidFill>
                  <a:schemeClr val="bg1"/>
                </a:solidFill>
                <a:latin typeface="Myriad Pro" panose="020B0503030403020204" pitchFamily="34" charset="0"/>
              </a:rPr>
              <a:t>insults, hardships, persecutions, and calamities. For when I am weak, then I am strong.”</a:t>
            </a:r>
            <a:endParaRPr lang="en-US" sz="3150" i="1" dirty="0">
              <a:solidFill>
                <a:srgbClr val="404040"/>
              </a:solidFill>
              <a:latin typeface="Myriad Pro" panose="020B0503030403020204" pitchFamily="34" charset="0"/>
            </a:endParaRPr>
          </a:p>
        </p:txBody>
      </p:sp>
    </p:spTree>
    <p:extLst>
      <p:ext uri="{BB962C8B-B14F-4D97-AF65-F5344CB8AC3E}">
        <p14:creationId xmlns:p14="http://schemas.microsoft.com/office/powerpoint/2010/main" val="3997010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7161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312</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Calibri Light</vt:lpstr>
      <vt:lpstr>Myriad Pro</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H</dc:creator>
  <cp:lastModifiedBy>Michelle Harada</cp:lastModifiedBy>
  <cp:revision>5</cp:revision>
  <dcterms:created xsi:type="dcterms:W3CDTF">2021-06-01T22:58:23Z</dcterms:created>
  <dcterms:modified xsi:type="dcterms:W3CDTF">2026-02-26T01:36:57Z</dcterms:modified>
</cp:coreProperties>
</file>