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
  </p:notesMasterIdLst>
  <p:sldIdLst>
    <p:sldId id="256" r:id="rId2"/>
    <p:sldId id="719" r:id="rId3"/>
    <p:sldId id="661" r:id="rId4"/>
    <p:sldId id="627" r:id="rId5"/>
    <p:sldId id="720" r:id="rId6"/>
    <p:sldId id="721" r:id="rId7"/>
    <p:sldId id="723" r:id="rId8"/>
    <p:sldId id="722" r:id="rId9"/>
  </p:sldIdLst>
  <p:sldSz cx="16256000" cy="9144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p:defaultTextStyle>
  <p:extLst>
    <p:ext uri="{EFAFB233-063F-42B5-8137-9DF3F51BA10A}">
      <p15:sldGuideLst xmlns:p15="http://schemas.microsoft.com/office/powerpoint/2012/main">
        <p15:guide id="1" orient="horz" pos="2880" userDrawn="1">
          <p15:clr>
            <a:srgbClr val="A4A3A4"/>
          </p15:clr>
        </p15:guide>
        <p15:guide id="2" pos="5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FF85"/>
    <a:srgbClr val="DFFF3F"/>
    <a:srgbClr val="C3B2F8"/>
    <a:srgbClr val="EAF6AD"/>
    <a:srgbClr val="B6DB00"/>
    <a:srgbClr val="F2BEA0"/>
    <a:srgbClr val="FFD966"/>
    <a:srgbClr val="C26B24"/>
    <a:srgbClr val="3E3E3E"/>
    <a:srgbClr val="AF5F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596" autoAdjust="0"/>
    <p:restoredTop sz="96341"/>
  </p:normalViewPr>
  <p:slideViewPr>
    <p:cSldViewPr snapToGrid="0" snapToObjects="1">
      <p:cViewPr varScale="1">
        <p:scale>
          <a:sx n="87" d="100"/>
          <a:sy n="87" d="100"/>
        </p:scale>
        <p:origin x="896" y="200"/>
      </p:cViewPr>
      <p:guideLst>
        <p:guide orient="horz" pos="2880"/>
        <p:guide pos="51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1143000" y="685800"/>
            <a:ext cx="4572000" cy="3429000"/>
          </a:xfrm>
          <a:prstGeom prst="rect">
            <a:avLst/>
          </a:prstGeom>
        </p:spPr>
        <p:txBody>
          <a:bodyPr/>
          <a:lstStyle/>
          <a:p>
            <a:endParaRPr/>
          </a:p>
        </p:txBody>
      </p:sp>
      <p:sp>
        <p:nvSpPr>
          <p:cNvPr id="92" name="Shape 9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defRPr sz="1200">
        <a:latin typeface="+mn-lt"/>
        <a:ea typeface="+mn-ea"/>
        <a:cs typeface="+mn-cs"/>
        <a:sym typeface="Calibri"/>
      </a:defRPr>
    </a:lvl1pPr>
    <a:lvl2pPr indent="228600" defTabSz="457200" latinLnBrk="0">
      <a:defRPr sz="1200">
        <a:latin typeface="+mn-lt"/>
        <a:ea typeface="+mn-ea"/>
        <a:cs typeface="+mn-cs"/>
        <a:sym typeface="Calibri"/>
      </a:defRPr>
    </a:lvl2pPr>
    <a:lvl3pPr indent="457200" defTabSz="457200" latinLnBrk="0">
      <a:defRPr sz="1200">
        <a:latin typeface="+mn-lt"/>
        <a:ea typeface="+mn-ea"/>
        <a:cs typeface="+mn-cs"/>
        <a:sym typeface="Calibri"/>
      </a:defRPr>
    </a:lvl3pPr>
    <a:lvl4pPr indent="685800" defTabSz="457200" latinLnBrk="0">
      <a:defRPr sz="1200">
        <a:latin typeface="+mn-lt"/>
        <a:ea typeface="+mn-ea"/>
        <a:cs typeface="+mn-cs"/>
        <a:sym typeface="Calibri"/>
      </a:defRPr>
    </a:lvl4pPr>
    <a:lvl5pPr indent="914400" defTabSz="457200" latinLnBrk="0">
      <a:defRPr sz="1200">
        <a:latin typeface="+mn-lt"/>
        <a:ea typeface="+mn-ea"/>
        <a:cs typeface="+mn-cs"/>
        <a:sym typeface="Calibri"/>
      </a:defRPr>
    </a:lvl5pPr>
    <a:lvl6pPr indent="1143000" defTabSz="457200" latinLnBrk="0">
      <a:defRPr sz="1200">
        <a:latin typeface="+mn-lt"/>
        <a:ea typeface="+mn-ea"/>
        <a:cs typeface="+mn-cs"/>
        <a:sym typeface="Calibri"/>
      </a:defRPr>
    </a:lvl6pPr>
    <a:lvl7pPr indent="1371600" defTabSz="457200" latinLnBrk="0">
      <a:defRPr sz="1200">
        <a:latin typeface="+mn-lt"/>
        <a:ea typeface="+mn-ea"/>
        <a:cs typeface="+mn-cs"/>
        <a:sym typeface="Calibri"/>
      </a:defRPr>
    </a:lvl7pPr>
    <a:lvl8pPr indent="1600200" defTabSz="457200" latinLnBrk="0">
      <a:defRPr sz="1200">
        <a:latin typeface="+mn-lt"/>
        <a:ea typeface="+mn-ea"/>
        <a:cs typeface="+mn-cs"/>
        <a:sym typeface="Calibri"/>
      </a:defRPr>
    </a:lvl8pPr>
    <a:lvl9pPr indent="1828800" defTabSz="4572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sz="quarter" idx="1"/>
          </p:nvPr>
        </p:nvSpPr>
        <p:spPr/>
        <p:txBody>
          <a:bodyPr/>
          <a:lstStyle/>
          <a:p>
            <a:r>
              <a:t>Series title slide from original If-Then template. Opening sermon: When Grace Comes Close. Text: Colossians 4:2–6.</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Tell the verified historical account of Corrie ten Boom in Munich in 1947. The former guard asked whether she would forgive him. She struggled and silently prayed for help before taking his hand. Forgiveness does not excuse abuse or require restored trust. Source: Corrie ten Boom, “I’m Still Learning to Forgive,” Guideposts, November 1972.</a:t>
            </a:r>
          </a:p>
        </p:txBody>
      </p:sp>
    </p:spTree>
    <p:extLst>
      <p:ext uri="{BB962C8B-B14F-4D97-AF65-F5344CB8AC3E}">
        <p14:creationId xmlns:p14="http://schemas.microsoft.com/office/powerpoint/2010/main" val="3469510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Pause on the main idea. Repeat it naturally between movements. The point is not self-made moral improvement; it is the overflow of having received Christ’s grace.</a:t>
            </a:r>
          </a:p>
        </p:txBody>
      </p:sp>
    </p:spTree>
    <p:extLst>
      <p:ext uri="{BB962C8B-B14F-4D97-AF65-F5344CB8AC3E}">
        <p14:creationId xmlns:p14="http://schemas.microsoft.com/office/powerpoint/2010/main" val="2793375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sz="quarter" idx="1"/>
          </p:nvPr>
        </p:nvSpPr>
        <p:spPr/>
        <p:txBody>
          <a:bodyPr/>
          <a:lstStyle/>
          <a:p>
            <a:r>
              <a:t>Briefly establish grace before obedience: The Christian life does not begin with what we do for Jesus, but with what Jesus has done for us. This is the first of only two extra Bible passages.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sz="quarter" idx="1"/>
          </p:nvPr>
        </p:nvSpPr>
        <p:spPr/>
        <p:txBody>
          <a:bodyPr/>
          <a:lstStyle/>
          <a:p>
            <a:r>
              <a:t>Read the verse slowly. Exposition: ongoing devotion (steadfastly), spiritual alertness (watching), and gratitude (thanksgiving).</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sz="quarter" idx="1"/>
          </p:nvPr>
        </p:nvSpPr>
        <p:spPr/>
        <p:txBody>
          <a:bodyPr/>
          <a:lstStyle/>
          <a:p>
            <a:r>
              <a:t>Apply to the tired parent in the driveway, a student preparing for school, someone caring for an aging parent. Prayer is not a performance. Persistent prayer is trust, not control. Thanksgiving does not require denial of grief.</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AA2D1-E665-36AA-F472-36D76735F4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3685C7-2708-5988-4FD5-C1E3B96F704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03553CA-7119-85BF-E669-48774D0AD5E4}"/>
              </a:ext>
            </a:extLst>
          </p:cNvPr>
          <p:cNvSpPr>
            <a:spLocks noGrp="1"/>
          </p:cNvSpPr>
          <p:nvPr>
            <p:ph type="body" sz="quarter" idx="1"/>
          </p:nvPr>
        </p:nvSpPr>
        <p:spPr/>
        <p:txBody>
          <a:bodyPr/>
          <a:lstStyle/>
          <a:p>
            <a:r>
              <a:t>Briefly establish grace before obedience: The Christian life does not begin with what we do for Jesus, but with what Jesus has done for us. This is the first of only two extra Bible passages.</a:t>
            </a:r>
          </a:p>
        </p:txBody>
      </p:sp>
    </p:spTree>
    <p:extLst>
      <p:ext uri="{BB962C8B-B14F-4D97-AF65-F5344CB8AC3E}">
        <p14:creationId xmlns:p14="http://schemas.microsoft.com/office/powerpoint/2010/main" val="37473093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6DD43-17B5-9101-B963-E9CDD6490B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429895-6BCD-5F0A-460F-125A34D1B71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55DCA08-2594-2AF5-F7C2-AD82A49287ED}"/>
              </a:ext>
            </a:extLst>
          </p:cNvPr>
          <p:cNvSpPr>
            <a:spLocks noGrp="1"/>
          </p:cNvSpPr>
          <p:nvPr>
            <p:ph type="body" idx="1"/>
          </p:nvPr>
        </p:nvSpPr>
        <p:spPr/>
        <p:txBody>
          <a:bodyPr/>
          <a:lstStyle/>
          <a:p>
            <a:r>
              <a:t>Pause on the main idea. Repeat it naturally between movements. The point is not self-made moral improvement; it is the overflow of having received Christ’s grace.</a:t>
            </a:r>
          </a:p>
        </p:txBody>
      </p:sp>
    </p:spTree>
    <p:extLst>
      <p:ext uri="{BB962C8B-B14F-4D97-AF65-F5344CB8AC3E}">
        <p14:creationId xmlns:p14="http://schemas.microsoft.com/office/powerpoint/2010/main" val="34957505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2032000" y="1496484"/>
            <a:ext cx="12192000" cy="3183467"/>
          </a:xfrm>
          <a:prstGeom prst="rect">
            <a:avLst/>
          </a:prstGeom>
        </p:spPr>
        <p:txBody>
          <a:bodyPr anchor="b"/>
          <a:lstStyle>
            <a:lvl1pPr algn="ctr">
              <a:defRPr sz="8000"/>
            </a:lvl1pPr>
          </a:lstStyle>
          <a:p>
            <a:r>
              <a:t>Title Text</a:t>
            </a:r>
          </a:p>
        </p:txBody>
      </p:sp>
      <p:sp>
        <p:nvSpPr>
          <p:cNvPr id="12" name="Body Level One…"/>
          <p:cNvSpPr txBox="1">
            <a:spLocks noGrp="1"/>
          </p:cNvSpPr>
          <p:nvPr>
            <p:ph type="body" sz="quarter" idx="1"/>
          </p:nvPr>
        </p:nvSpPr>
        <p:spPr>
          <a:xfrm>
            <a:off x="2032000" y="4802716"/>
            <a:ext cx="12192000" cy="2207684"/>
          </a:xfrm>
          <a:prstGeom prst="rect">
            <a:avLst/>
          </a:prstGeom>
        </p:spPr>
        <p:txBody>
          <a:bodyPr/>
          <a:lstStyle>
            <a:lvl1pPr marL="0" indent="0" algn="ctr">
              <a:buSzTx/>
              <a:buFontTx/>
              <a:buNone/>
              <a:defRPr sz="3200"/>
            </a:lvl1pPr>
            <a:lvl2pPr marL="0" indent="609584" algn="ctr">
              <a:buSzTx/>
              <a:buFontTx/>
              <a:buNone/>
              <a:defRPr sz="3200"/>
            </a:lvl2pPr>
            <a:lvl3pPr marL="0" indent="1219169" algn="ctr">
              <a:buSzTx/>
              <a:buFontTx/>
              <a:buNone/>
              <a:defRPr sz="3200"/>
            </a:lvl3pPr>
            <a:lvl4pPr marL="0" indent="1828754" algn="ctr">
              <a:buSzTx/>
              <a:buFontTx/>
              <a:buNone/>
              <a:defRPr sz="3200"/>
            </a:lvl4pPr>
            <a:lvl5pPr marL="0" indent="2438338" algn="ctr">
              <a:buSzTx/>
              <a:buFontTx/>
              <a:buNone/>
              <a:defRPr sz="32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1119717" y="609600"/>
            <a:ext cx="5242985" cy="2133600"/>
          </a:xfrm>
          <a:prstGeom prst="rect">
            <a:avLst/>
          </a:prstGeom>
        </p:spPr>
        <p:txBody>
          <a:bodyPr anchor="b"/>
          <a:lstStyle>
            <a:lvl1pPr>
              <a:defRPr sz="4200"/>
            </a:lvl1pPr>
          </a:lstStyle>
          <a:p>
            <a:r>
              <a:t>Title Text</a:t>
            </a:r>
          </a:p>
        </p:txBody>
      </p:sp>
      <p:sp>
        <p:nvSpPr>
          <p:cNvPr id="73" name="Body Level One…"/>
          <p:cNvSpPr txBox="1">
            <a:spLocks noGrp="1"/>
          </p:cNvSpPr>
          <p:nvPr>
            <p:ph type="body" sz="half" idx="1"/>
          </p:nvPr>
        </p:nvSpPr>
        <p:spPr>
          <a:xfrm>
            <a:off x="6910916" y="1316567"/>
            <a:ext cx="8229601" cy="6498167"/>
          </a:xfrm>
          <a:prstGeom prst="rect">
            <a:avLst/>
          </a:prstGeom>
        </p:spPr>
        <p:txBody>
          <a:bodyPr/>
          <a:lstStyle>
            <a:lvl1pPr>
              <a:defRPr sz="4200"/>
            </a:lvl1pPr>
            <a:lvl2pPr marL="955565" indent="-345980">
              <a:defRPr sz="4200"/>
            </a:lvl2pPr>
            <a:lvl3pPr marL="1619209" indent="-400039">
              <a:defRPr sz="4200"/>
            </a:lvl3pPr>
            <a:lvl4pPr marL="2321111" indent="-492356">
              <a:defRPr sz="4200"/>
            </a:lvl4pPr>
            <a:lvl5pPr marL="2930695" indent="-492356">
              <a:defRPr sz="4200"/>
            </a:lvl5p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sz="quarter" idx="21"/>
          </p:nvPr>
        </p:nvSpPr>
        <p:spPr>
          <a:xfrm>
            <a:off x="1119717" y="2743200"/>
            <a:ext cx="5242985" cy="5082117"/>
          </a:xfrm>
          <a:prstGeom prst="rect">
            <a:avLst/>
          </a:prstGeom>
        </p:spPr>
        <p:txBody>
          <a:bodyPr/>
          <a:lstStyle/>
          <a:p>
            <a:pPr marL="0" indent="0">
              <a:buSzTx/>
              <a:buFontTx/>
              <a:buNone/>
              <a:defRPr sz="2100"/>
            </a:pPr>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le Text"/>
          <p:cNvSpPr txBox="1">
            <a:spLocks noGrp="1"/>
          </p:cNvSpPr>
          <p:nvPr>
            <p:ph type="title"/>
          </p:nvPr>
        </p:nvSpPr>
        <p:spPr>
          <a:xfrm>
            <a:off x="1119717" y="609600"/>
            <a:ext cx="5242985" cy="2133600"/>
          </a:xfrm>
          <a:prstGeom prst="rect">
            <a:avLst/>
          </a:prstGeom>
        </p:spPr>
        <p:txBody>
          <a:bodyPr anchor="b"/>
          <a:lstStyle>
            <a:lvl1pPr>
              <a:defRPr sz="4200"/>
            </a:lvl1pPr>
          </a:lstStyle>
          <a:p>
            <a:r>
              <a:t>Title Text</a:t>
            </a:r>
          </a:p>
        </p:txBody>
      </p:sp>
      <p:sp>
        <p:nvSpPr>
          <p:cNvPr id="83" name="Picture Placeholder 2"/>
          <p:cNvSpPr>
            <a:spLocks noGrp="1"/>
          </p:cNvSpPr>
          <p:nvPr>
            <p:ph type="pic" sz="half" idx="21"/>
          </p:nvPr>
        </p:nvSpPr>
        <p:spPr>
          <a:xfrm>
            <a:off x="6910916" y="1316567"/>
            <a:ext cx="8229601" cy="6498167"/>
          </a:xfrm>
          <a:prstGeom prst="rect">
            <a:avLst/>
          </a:prstGeom>
        </p:spPr>
        <p:txBody>
          <a:bodyPr lIns="91439" rIns="91439">
            <a:noAutofit/>
          </a:bodyPr>
          <a:lstStyle/>
          <a:p>
            <a:endParaRPr/>
          </a:p>
        </p:txBody>
      </p:sp>
      <p:sp>
        <p:nvSpPr>
          <p:cNvPr id="84" name="Body Level One…"/>
          <p:cNvSpPr txBox="1">
            <a:spLocks noGrp="1"/>
          </p:cNvSpPr>
          <p:nvPr>
            <p:ph type="body" sz="quarter" idx="1"/>
          </p:nvPr>
        </p:nvSpPr>
        <p:spPr>
          <a:xfrm>
            <a:off x="1119717" y="2743200"/>
            <a:ext cx="5242985" cy="5082117"/>
          </a:xfrm>
          <a:prstGeom prst="rect">
            <a:avLst/>
          </a:prstGeom>
        </p:spPr>
        <p:txBody>
          <a:bodyPr/>
          <a:lstStyle>
            <a:lvl1pPr marL="0" indent="0">
              <a:buSzTx/>
              <a:buFontTx/>
              <a:buNone/>
              <a:defRPr sz="2100"/>
            </a:lvl1pPr>
            <a:lvl2pPr marL="0" indent="609584">
              <a:buSzTx/>
              <a:buFontTx/>
              <a:buNone/>
              <a:defRPr sz="2100"/>
            </a:lvl2pPr>
            <a:lvl3pPr marL="0" indent="1219169">
              <a:buSzTx/>
              <a:buFontTx/>
              <a:buNone/>
              <a:defRPr sz="2100"/>
            </a:lvl3pPr>
            <a:lvl4pPr marL="0" indent="1828754">
              <a:buSzTx/>
              <a:buFontTx/>
              <a:buNone/>
              <a:defRPr sz="2100"/>
            </a:lvl4pPr>
            <a:lvl5pPr marL="0" indent="2438338">
              <a:buSzTx/>
              <a:buFontTx/>
              <a:buNone/>
              <a:defRPr sz="2100"/>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117600" y="486833"/>
            <a:ext cx="14020800" cy="17674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1117600" y="2434166"/>
            <a:ext cx="14020800" cy="58017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4828281" y="8568253"/>
            <a:ext cx="310119" cy="300594"/>
          </a:xfrm>
          <a:prstGeom prst="rect">
            <a:avLst/>
          </a:prstGeom>
          <a:ln w="12700">
            <a:miter lim="400000"/>
          </a:ln>
        </p:spPr>
        <p:txBody>
          <a:bodyPr wrap="none" lIns="45719" rIns="45719" anchor="ctr">
            <a:spAutoFit/>
          </a:bodyPr>
          <a:lstStyle>
            <a:lvl1pPr algn="r">
              <a:defRPr sz="1600">
                <a:solidFill>
                  <a:srgbClr val="888888"/>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4" r:id="rId2"/>
    <p:sldLayoutId id="2147483656" r:id="rId3"/>
    <p:sldLayoutId id="2147483657" r:id="rId4"/>
  </p:sldLayoutIdLst>
  <p:transition spd="med"/>
  <p:txStyles>
    <p:titleStyle>
      <a:lvl1pPr marL="0" marR="0" indent="0" algn="l" defTabSz="1219169" rtl="0" latinLnBrk="0">
        <a:lnSpc>
          <a:spcPct val="90000"/>
        </a:lnSpc>
        <a:spcBef>
          <a:spcPts val="0"/>
        </a:spcBef>
        <a:spcAft>
          <a:spcPts val="0"/>
        </a:spcAft>
        <a:buClrTx/>
        <a:buSzTx/>
        <a:buFontTx/>
        <a:buNone/>
        <a:tabLst/>
        <a:defRPr sz="5800" b="0" i="0" u="none" strike="noStrike" cap="none" spc="0" baseline="0">
          <a:solidFill>
            <a:srgbClr val="000000"/>
          </a:solidFill>
          <a:uFillTx/>
          <a:latin typeface="+mn-lt"/>
          <a:ea typeface="+mn-ea"/>
          <a:cs typeface="+mn-cs"/>
          <a:sym typeface="Calibri"/>
        </a:defRPr>
      </a:lvl1pPr>
      <a:lvl2pPr marL="0" marR="0" indent="0" algn="l" defTabSz="1219169" rtl="0" latinLnBrk="0">
        <a:lnSpc>
          <a:spcPct val="90000"/>
        </a:lnSpc>
        <a:spcBef>
          <a:spcPts val="0"/>
        </a:spcBef>
        <a:spcAft>
          <a:spcPts val="0"/>
        </a:spcAft>
        <a:buClrTx/>
        <a:buSzTx/>
        <a:buFontTx/>
        <a:buNone/>
        <a:tabLst/>
        <a:defRPr sz="5800" b="0" i="0" u="none" strike="noStrike" cap="none" spc="0" baseline="0">
          <a:solidFill>
            <a:srgbClr val="000000"/>
          </a:solidFill>
          <a:uFillTx/>
          <a:latin typeface="+mn-lt"/>
          <a:ea typeface="+mn-ea"/>
          <a:cs typeface="+mn-cs"/>
          <a:sym typeface="Calibri"/>
        </a:defRPr>
      </a:lvl2pPr>
      <a:lvl3pPr marL="0" marR="0" indent="0" algn="l" defTabSz="1219169" rtl="0" latinLnBrk="0">
        <a:lnSpc>
          <a:spcPct val="90000"/>
        </a:lnSpc>
        <a:spcBef>
          <a:spcPts val="0"/>
        </a:spcBef>
        <a:spcAft>
          <a:spcPts val="0"/>
        </a:spcAft>
        <a:buClrTx/>
        <a:buSzTx/>
        <a:buFontTx/>
        <a:buNone/>
        <a:tabLst/>
        <a:defRPr sz="5800" b="0" i="0" u="none" strike="noStrike" cap="none" spc="0" baseline="0">
          <a:solidFill>
            <a:srgbClr val="000000"/>
          </a:solidFill>
          <a:uFillTx/>
          <a:latin typeface="+mn-lt"/>
          <a:ea typeface="+mn-ea"/>
          <a:cs typeface="+mn-cs"/>
          <a:sym typeface="Calibri"/>
        </a:defRPr>
      </a:lvl3pPr>
      <a:lvl4pPr marL="0" marR="0" indent="0" algn="l" defTabSz="1219169" rtl="0" latinLnBrk="0">
        <a:lnSpc>
          <a:spcPct val="90000"/>
        </a:lnSpc>
        <a:spcBef>
          <a:spcPts val="0"/>
        </a:spcBef>
        <a:spcAft>
          <a:spcPts val="0"/>
        </a:spcAft>
        <a:buClrTx/>
        <a:buSzTx/>
        <a:buFontTx/>
        <a:buNone/>
        <a:tabLst/>
        <a:defRPr sz="5800" b="0" i="0" u="none" strike="noStrike" cap="none" spc="0" baseline="0">
          <a:solidFill>
            <a:srgbClr val="000000"/>
          </a:solidFill>
          <a:uFillTx/>
          <a:latin typeface="+mn-lt"/>
          <a:ea typeface="+mn-ea"/>
          <a:cs typeface="+mn-cs"/>
          <a:sym typeface="Calibri"/>
        </a:defRPr>
      </a:lvl4pPr>
      <a:lvl5pPr marL="0" marR="0" indent="0" algn="l" defTabSz="1219169" rtl="0" latinLnBrk="0">
        <a:lnSpc>
          <a:spcPct val="90000"/>
        </a:lnSpc>
        <a:spcBef>
          <a:spcPts val="0"/>
        </a:spcBef>
        <a:spcAft>
          <a:spcPts val="0"/>
        </a:spcAft>
        <a:buClrTx/>
        <a:buSzTx/>
        <a:buFontTx/>
        <a:buNone/>
        <a:tabLst/>
        <a:defRPr sz="5800" b="0" i="0" u="none" strike="noStrike" cap="none" spc="0" baseline="0">
          <a:solidFill>
            <a:srgbClr val="000000"/>
          </a:solidFill>
          <a:uFillTx/>
          <a:latin typeface="+mn-lt"/>
          <a:ea typeface="+mn-ea"/>
          <a:cs typeface="+mn-cs"/>
          <a:sym typeface="Calibri"/>
        </a:defRPr>
      </a:lvl5pPr>
      <a:lvl6pPr marL="0" marR="0" indent="0" algn="l" defTabSz="1219169" rtl="0" latinLnBrk="0">
        <a:lnSpc>
          <a:spcPct val="90000"/>
        </a:lnSpc>
        <a:spcBef>
          <a:spcPts val="0"/>
        </a:spcBef>
        <a:spcAft>
          <a:spcPts val="0"/>
        </a:spcAft>
        <a:buClrTx/>
        <a:buSzTx/>
        <a:buFontTx/>
        <a:buNone/>
        <a:tabLst/>
        <a:defRPr sz="5800" b="0" i="0" u="none" strike="noStrike" cap="none" spc="0" baseline="0">
          <a:solidFill>
            <a:srgbClr val="000000"/>
          </a:solidFill>
          <a:uFillTx/>
          <a:latin typeface="+mn-lt"/>
          <a:ea typeface="+mn-ea"/>
          <a:cs typeface="+mn-cs"/>
          <a:sym typeface="Calibri"/>
        </a:defRPr>
      </a:lvl6pPr>
      <a:lvl7pPr marL="0" marR="0" indent="0" algn="l" defTabSz="1219169" rtl="0" latinLnBrk="0">
        <a:lnSpc>
          <a:spcPct val="90000"/>
        </a:lnSpc>
        <a:spcBef>
          <a:spcPts val="0"/>
        </a:spcBef>
        <a:spcAft>
          <a:spcPts val="0"/>
        </a:spcAft>
        <a:buClrTx/>
        <a:buSzTx/>
        <a:buFontTx/>
        <a:buNone/>
        <a:tabLst/>
        <a:defRPr sz="5800" b="0" i="0" u="none" strike="noStrike" cap="none" spc="0" baseline="0">
          <a:solidFill>
            <a:srgbClr val="000000"/>
          </a:solidFill>
          <a:uFillTx/>
          <a:latin typeface="+mn-lt"/>
          <a:ea typeface="+mn-ea"/>
          <a:cs typeface="+mn-cs"/>
          <a:sym typeface="Calibri"/>
        </a:defRPr>
      </a:lvl7pPr>
      <a:lvl8pPr marL="0" marR="0" indent="0" algn="l" defTabSz="1219169" rtl="0" latinLnBrk="0">
        <a:lnSpc>
          <a:spcPct val="90000"/>
        </a:lnSpc>
        <a:spcBef>
          <a:spcPts val="0"/>
        </a:spcBef>
        <a:spcAft>
          <a:spcPts val="0"/>
        </a:spcAft>
        <a:buClrTx/>
        <a:buSzTx/>
        <a:buFontTx/>
        <a:buNone/>
        <a:tabLst/>
        <a:defRPr sz="5800" b="0" i="0" u="none" strike="noStrike" cap="none" spc="0" baseline="0">
          <a:solidFill>
            <a:srgbClr val="000000"/>
          </a:solidFill>
          <a:uFillTx/>
          <a:latin typeface="+mn-lt"/>
          <a:ea typeface="+mn-ea"/>
          <a:cs typeface="+mn-cs"/>
          <a:sym typeface="Calibri"/>
        </a:defRPr>
      </a:lvl8pPr>
      <a:lvl9pPr marL="0" marR="0" indent="0" algn="l" defTabSz="1219169" rtl="0" latinLnBrk="0">
        <a:lnSpc>
          <a:spcPct val="90000"/>
        </a:lnSpc>
        <a:spcBef>
          <a:spcPts val="0"/>
        </a:spcBef>
        <a:spcAft>
          <a:spcPts val="0"/>
        </a:spcAft>
        <a:buClrTx/>
        <a:buSzTx/>
        <a:buFontTx/>
        <a:buNone/>
        <a:tabLst/>
        <a:defRPr sz="5800" b="0" i="0" u="none" strike="noStrike" cap="none" spc="0" baseline="0">
          <a:solidFill>
            <a:srgbClr val="000000"/>
          </a:solidFill>
          <a:uFillTx/>
          <a:latin typeface="+mn-lt"/>
          <a:ea typeface="+mn-ea"/>
          <a:cs typeface="+mn-cs"/>
          <a:sym typeface="Calibri"/>
        </a:defRPr>
      </a:lvl9pPr>
    </p:titleStyle>
    <p:bodyStyle>
      <a:lvl1pPr marL="304792" marR="0" indent="-304792" algn="l" defTabSz="1219169" rtl="0" latinLnBrk="0">
        <a:lnSpc>
          <a:spcPct val="90000"/>
        </a:lnSpc>
        <a:spcBef>
          <a:spcPts val="1300"/>
        </a:spcBef>
        <a:spcAft>
          <a:spcPts val="0"/>
        </a:spcAft>
        <a:buClrTx/>
        <a:buSzPct val="100000"/>
        <a:buFont typeface="Arial"/>
        <a:buChar char="•"/>
        <a:tabLst/>
        <a:defRPr sz="3700" b="0" i="0" u="none" strike="noStrike" cap="none" spc="0" baseline="0">
          <a:solidFill>
            <a:srgbClr val="000000"/>
          </a:solidFill>
          <a:uFillTx/>
          <a:latin typeface="+mn-lt"/>
          <a:ea typeface="+mn-ea"/>
          <a:cs typeface="+mn-cs"/>
          <a:sym typeface="Calibri"/>
        </a:defRPr>
      </a:lvl1pPr>
      <a:lvl2pPr marL="962000" marR="0" indent="-352415" algn="l" defTabSz="1219169" rtl="0" latinLnBrk="0">
        <a:lnSpc>
          <a:spcPct val="90000"/>
        </a:lnSpc>
        <a:spcBef>
          <a:spcPts val="1300"/>
        </a:spcBef>
        <a:spcAft>
          <a:spcPts val="0"/>
        </a:spcAft>
        <a:buClrTx/>
        <a:buSzPct val="100000"/>
        <a:buFont typeface="Arial"/>
        <a:buChar char="•"/>
        <a:tabLst/>
        <a:defRPr sz="3700" b="0" i="0" u="none" strike="noStrike" cap="none" spc="0" baseline="0">
          <a:solidFill>
            <a:srgbClr val="000000"/>
          </a:solidFill>
          <a:uFillTx/>
          <a:latin typeface="+mn-lt"/>
          <a:ea typeface="+mn-ea"/>
          <a:cs typeface="+mn-cs"/>
          <a:sym typeface="Calibri"/>
        </a:defRPr>
      </a:lvl2pPr>
      <a:lvl3pPr marL="1652912" marR="0" indent="-433742" algn="l" defTabSz="1219169" rtl="0" latinLnBrk="0">
        <a:lnSpc>
          <a:spcPct val="90000"/>
        </a:lnSpc>
        <a:spcBef>
          <a:spcPts val="1300"/>
        </a:spcBef>
        <a:spcAft>
          <a:spcPts val="0"/>
        </a:spcAft>
        <a:buClrTx/>
        <a:buSzPct val="100000"/>
        <a:buFont typeface="Arial"/>
        <a:buChar char="•"/>
        <a:tabLst/>
        <a:defRPr sz="3700" b="0" i="0" u="none" strike="noStrike" cap="none" spc="0" baseline="0">
          <a:solidFill>
            <a:srgbClr val="000000"/>
          </a:solidFill>
          <a:uFillTx/>
          <a:latin typeface="+mn-lt"/>
          <a:ea typeface="+mn-ea"/>
          <a:cs typeface="+mn-cs"/>
          <a:sym typeface="Calibri"/>
        </a:defRPr>
      </a:lvl3pPr>
      <a:lvl4pPr marL="2298642" marR="0" indent="-469887" algn="l" defTabSz="1219169" rtl="0" latinLnBrk="0">
        <a:lnSpc>
          <a:spcPct val="90000"/>
        </a:lnSpc>
        <a:spcBef>
          <a:spcPts val="1300"/>
        </a:spcBef>
        <a:spcAft>
          <a:spcPts val="0"/>
        </a:spcAft>
        <a:buClrTx/>
        <a:buSzPct val="100000"/>
        <a:buFont typeface="Arial"/>
        <a:buChar char="•"/>
        <a:tabLst/>
        <a:defRPr sz="3700" b="0" i="0" u="none" strike="noStrike" cap="none" spc="0" baseline="0">
          <a:solidFill>
            <a:srgbClr val="000000"/>
          </a:solidFill>
          <a:uFillTx/>
          <a:latin typeface="+mn-lt"/>
          <a:ea typeface="+mn-ea"/>
          <a:cs typeface="+mn-cs"/>
          <a:sym typeface="Calibri"/>
        </a:defRPr>
      </a:lvl4pPr>
      <a:lvl5pPr marL="2908226" marR="0" indent="-469887" algn="l" defTabSz="1219169" rtl="0" latinLnBrk="0">
        <a:lnSpc>
          <a:spcPct val="90000"/>
        </a:lnSpc>
        <a:spcBef>
          <a:spcPts val="1300"/>
        </a:spcBef>
        <a:spcAft>
          <a:spcPts val="0"/>
        </a:spcAft>
        <a:buClrTx/>
        <a:buSzPct val="100000"/>
        <a:buFont typeface="Arial"/>
        <a:buChar char="•"/>
        <a:tabLst/>
        <a:defRPr sz="3700" b="0" i="0" u="none" strike="noStrike" cap="none" spc="0" baseline="0">
          <a:solidFill>
            <a:srgbClr val="000000"/>
          </a:solidFill>
          <a:uFillTx/>
          <a:latin typeface="+mn-lt"/>
          <a:ea typeface="+mn-ea"/>
          <a:cs typeface="+mn-cs"/>
          <a:sym typeface="Calibri"/>
        </a:defRPr>
      </a:lvl5pPr>
      <a:lvl6pPr marL="3517811" marR="0" indent="-469887" algn="l" defTabSz="1219169" rtl="0" latinLnBrk="0">
        <a:lnSpc>
          <a:spcPct val="90000"/>
        </a:lnSpc>
        <a:spcBef>
          <a:spcPts val="1300"/>
        </a:spcBef>
        <a:spcAft>
          <a:spcPts val="0"/>
        </a:spcAft>
        <a:buClrTx/>
        <a:buSzPct val="100000"/>
        <a:buFont typeface="Arial"/>
        <a:buChar char="•"/>
        <a:tabLst/>
        <a:defRPr sz="3700" b="0" i="0" u="none" strike="noStrike" cap="none" spc="0" baseline="0">
          <a:solidFill>
            <a:srgbClr val="000000"/>
          </a:solidFill>
          <a:uFillTx/>
          <a:latin typeface="+mn-lt"/>
          <a:ea typeface="+mn-ea"/>
          <a:cs typeface="+mn-cs"/>
          <a:sym typeface="Calibri"/>
        </a:defRPr>
      </a:lvl6pPr>
      <a:lvl7pPr marL="4127396" marR="0" indent="-469887" algn="l" defTabSz="1219169" rtl="0" latinLnBrk="0">
        <a:lnSpc>
          <a:spcPct val="90000"/>
        </a:lnSpc>
        <a:spcBef>
          <a:spcPts val="1300"/>
        </a:spcBef>
        <a:spcAft>
          <a:spcPts val="0"/>
        </a:spcAft>
        <a:buClrTx/>
        <a:buSzPct val="100000"/>
        <a:buFont typeface="Arial"/>
        <a:buChar char="•"/>
        <a:tabLst/>
        <a:defRPr sz="3700" b="0" i="0" u="none" strike="noStrike" cap="none" spc="0" baseline="0">
          <a:solidFill>
            <a:srgbClr val="000000"/>
          </a:solidFill>
          <a:uFillTx/>
          <a:latin typeface="+mn-lt"/>
          <a:ea typeface="+mn-ea"/>
          <a:cs typeface="+mn-cs"/>
          <a:sym typeface="Calibri"/>
        </a:defRPr>
      </a:lvl7pPr>
      <a:lvl8pPr marL="4736981" marR="0" indent="-469887" algn="l" defTabSz="1219169" rtl="0" latinLnBrk="0">
        <a:lnSpc>
          <a:spcPct val="90000"/>
        </a:lnSpc>
        <a:spcBef>
          <a:spcPts val="1300"/>
        </a:spcBef>
        <a:spcAft>
          <a:spcPts val="0"/>
        </a:spcAft>
        <a:buClrTx/>
        <a:buSzPct val="100000"/>
        <a:buFont typeface="Arial"/>
        <a:buChar char="•"/>
        <a:tabLst/>
        <a:defRPr sz="3700" b="0" i="0" u="none" strike="noStrike" cap="none" spc="0" baseline="0">
          <a:solidFill>
            <a:srgbClr val="000000"/>
          </a:solidFill>
          <a:uFillTx/>
          <a:latin typeface="+mn-lt"/>
          <a:ea typeface="+mn-ea"/>
          <a:cs typeface="+mn-cs"/>
          <a:sym typeface="Calibri"/>
        </a:defRPr>
      </a:lvl8pPr>
      <a:lvl9pPr marL="5346565" marR="0" indent="-469887" algn="l" defTabSz="1219169" rtl="0" latinLnBrk="0">
        <a:lnSpc>
          <a:spcPct val="90000"/>
        </a:lnSpc>
        <a:spcBef>
          <a:spcPts val="1300"/>
        </a:spcBef>
        <a:spcAft>
          <a:spcPts val="0"/>
        </a:spcAft>
        <a:buClrTx/>
        <a:buSzPct val="100000"/>
        <a:buFont typeface="Arial"/>
        <a:buChar char="•"/>
        <a:tabLst/>
        <a:defRPr sz="3700" b="0" i="0" u="none" strike="noStrike" cap="none" spc="0" baseline="0">
          <a:solidFill>
            <a:srgbClr val="000000"/>
          </a:solidFill>
          <a:uFillTx/>
          <a:latin typeface="+mn-lt"/>
          <a:ea typeface="+mn-ea"/>
          <a:cs typeface="+mn-cs"/>
          <a:sym typeface="Calibri"/>
        </a:defRPr>
      </a:lvl9pPr>
    </p:bodyStyle>
    <p:otherStyle>
      <a:lvl1pPr marL="0" marR="0" indent="0" algn="r" defTabSz="457200"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Calibri"/>
        </a:defRPr>
      </a:lvl1pPr>
      <a:lvl2pPr marL="0" marR="0" indent="457200" algn="r" defTabSz="457200"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Calibri"/>
        </a:defRPr>
      </a:lvl2pPr>
      <a:lvl3pPr marL="0" marR="0" indent="914400" algn="r" defTabSz="457200"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Calibri"/>
        </a:defRPr>
      </a:lvl3pPr>
      <a:lvl4pPr marL="0" marR="0" indent="1371600" algn="r" defTabSz="457200"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Calibri"/>
        </a:defRPr>
      </a:lvl4pPr>
      <a:lvl5pPr marL="0" marR="0" indent="1828800" algn="r" defTabSz="457200"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Calibri"/>
        </a:defRPr>
      </a:lvl5pPr>
      <a:lvl6pPr marL="0" marR="0" indent="2286000" algn="r" defTabSz="457200"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Calibri"/>
        </a:defRPr>
      </a:lvl6pPr>
      <a:lvl7pPr marL="0" marR="0" indent="2743200" algn="r" defTabSz="457200"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Calibri"/>
        </a:defRPr>
      </a:lvl7pPr>
      <a:lvl8pPr marL="0" marR="0" indent="3200400" algn="r" defTabSz="457200"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Calibri"/>
        </a:defRPr>
      </a:lvl8pPr>
      <a:lvl9pPr marL="0" marR="0" indent="3657600" algn="r" defTabSz="457200" rtl="0" latinLnBrk="0">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832104" y="585216"/>
            <a:ext cx="14630400" cy="658368"/>
          </a:xfrm>
          <a:prstGeom prst="rect">
            <a:avLst/>
          </a:prstGeom>
          <a:noFill/>
        </p:spPr>
        <p:txBody>
          <a:bodyPr wrap="square" lIns="0" tIns="27432" rIns="0" bIns="27432" anchor="t">
            <a:noAutofit/>
          </a:bodyPr>
          <a:lstStyle/>
          <a:p>
            <a:pPr algn="l">
              <a:lnSpc>
                <a:spcPct val="112000"/>
              </a:lnSpc>
            </a:pPr>
            <a:r>
              <a:rPr sz="3500" b="1" i="1">
                <a:solidFill>
                  <a:srgbClr val="EBFF85"/>
                </a:solidFill>
                <a:latin typeface="Myriad Pro"/>
              </a:rPr>
              <a:t>Colossians 4:2–6  |  ESV</a:t>
            </a:r>
          </a:p>
        </p:txBody>
      </p:sp>
      <p:sp>
        <p:nvSpPr>
          <p:cNvPr id="3" name="TextBox 2"/>
          <p:cNvSpPr txBox="1"/>
          <p:nvPr/>
        </p:nvSpPr>
        <p:spPr>
          <a:xfrm>
            <a:off x="859536" y="1618488"/>
            <a:ext cx="14493240" cy="6309360"/>
          </a:xfrm>
          <a:prstGeom prst="rect">
            <a:avLst/>
          </a:prstGeom>
          <a:noFill/>
        </p:spPr>
        <p:txBody>
          <a:bodyPr wrap="square" lIns="18288" tIns="36576" rIns="36576" bIns="0">
            <a:noAutofit/>
          </a:bodyPr>
          <a:lstStyle/>
          <a:p>
            <a:pPr algn="l">
              <a:lnSpc>
                <a:spcPct val="114000"/>
              </a:lnSpc>
              <a:spcAft>
                <a:spcPts val="1600"/>
              </a:spcAft>
            </a:pPr>
            <a:r>
              <a:rPr lang="en-US" sz="4000" b="0" i="1" dirty="0">
                <a:solidFill>
                  <a:srgbClr val="F9F9F4"/>
                </a:solidFill>
                <a:latin typeface="Myriad Pro"/>
              </a:rPr>
              <a:t>“</a:t>
            </a:r>
            <a:r>
              <a:rPr sz="4000" b="0" i="1" dirty="0">
                <a:solidFill>
                  <a:srgbClr val="F9F9F4"/>
                </a:solidFill>
                <a:latin typeface="Myriad Pro"/>
              </a:rPr>
              <a:t>Continue steadfastly in prayer, being watchful in it with thanksgiving.</a:t>
            </a:r>
            <a:r>
              <a:rPr lang="en-US" sz="4000" b="0" i="1" dirty="0">
                <a:solidFill>
                  <a:srgbClr val="F9F9F4"/>
                </a:solidFill>
                <a:latin typeface="Myriad Pro"/>
              </a:rPr>
              <a:t> </a:t>
            </a:r>
            <a:r>
              <a:rPr sz="4000" b="0" i="1" dirty="0">
                <a:solidFill>
                  <a:srgbClr val="F9F9F4"/>
                </a:solidFill>
                <a:latin typeface="Myriad Pro"/>
              </a:rPr>
              <a:t>At the same time, pray also for us, that God may open to us a door for the word, to declare the mystery of Christ, on account of which I am in prison</a:t>
            </a:r>
            <a:r>
              <a:rPr lang="en-US" sz="4000" b="0" i="1" dirty="0">
                <a:solidFill>
                  <a:srgbClr val="F9F9F4"/>
                </a:solidFill>
                <a:latin typeface="Myriad Pro"/>
              </a:rPr>
              <a:t>, </a:t>
            </a:r>
            <a:r>
              <a:rPr sz="4000" b="0" i="1" dirty="0">
                <a:solidFill>
                  <a:srgbClr val="F9F9F4"/>
                </a:solidFill>
                <a:latin typeface="Myriad Pro"/>
              </a:rPr>
              <a:t>that I may make it clear, which is how I ought to speak.</a:t>
            </a:r>
            <a:r>
              <a:rPr lang="en-US" sz="4000" b="0" i="1" dirty="0">
                <a:solidFill>
                  <a:srgbClr val="F9F9F4"/>
                </a:solidFill>
                <a:latin typeface="Myriad Pro"/>
              </a:rPr>
              <a:t> </a:t>
            </a:r>
            <a:r>
              <a:rPr sz="4000" b="0" i="1" dirty="0">
                <a:solidFill>
                  <a:srgbClr val="F9F9F4"/>
                </a:solidFill>
                <a:latin typeface="Myriad Pro"/>
              </a:rPr>
              <a:t>Walk in wisdom toward outsiders, making the best use of the time.</a:t>
            </a:r>
            <a:r>
              <a:rPr lang="en-US" sz="4000" b="0" i="1" dirty="0">
                <a:solidFill>
                  <a:srgbClr val="F9F9F4"/>
                </a:solidFill>
                <a:latin typeface="Myriad Pro"/>
              </a:rPr>
              <a:t> </a:t>
            </a:r>
            <a:r>
              <a:rPr sz="4000" b="0" i="1" dirty="0">
                <a:solidFill>
                  <a:srgbClr val="F9F9F4"/>
                </a:solidFill>
                <a:latin typeface="Myriad Pro"/>
              </a:rPr>
              <a:t>Let your speech always be gracious, seasoned with salt, so that you may know how you ought to answer each person.</a:t>
            </a:r>
            <a:r>
              <a:rPr lang="en-US" sz="4000" b="0" i="1" dirty="0">
                <a:solidFill>
                  <a:srgbClr val="F9F9F4"/>
                </a:solidFill>
                <a:latin typeface="Myriad Pro"/>
              </a:rPr>
              <a:t>"</a:t>
            </a:r>
            <a:endParaRPr sz="4000" b="0" i="1" dirty="0">
              <a:solidFill>
                <a:srgbClr val="F9F9F4"/>
              </a:solidFill>
              <a:latin typeface="Myriad Pro"/>
            </a:endParaRPr>
          </a:p>
        </p:txBody>
      </p:sp>
    </p:spTree>
    <p:extLst>
      <p:ext uri="{BB962C8B-B14F-4D97-AF65-F5344CB8AC3E}">
        <p14:creationId xmlns:p14="http://schemas.microsoft.com/office/powerpoint/2010/main" val="4206551410"/>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914400" y="3035808"/>
            <a:ext cx="14447520" cy="1024128"/>
          </a:xfrm>
          <a:prstGeom prst="rect">
            <a:avLst/>
          </a:prstGeom>
          <a:noFill/>
        </p:spPr>
        <p:txBody>
          <a:bodyPr wrap="square" lIns="0" tIns="27432" rIns="0" bIns="27432" anchor="t">
            <a:noAutofit/>
          </a:bodyPr>
          <a:lstStyle/>
          <a:p>
            <a:pPr algn="ctr">
              <a:lnSpc>
                <a:spcPct val="112000"/>
              </a:lnSpc>
            </a:pPr>
            <a:r>
              <a:rPr sz="5200" b="1" i="0" dirty="0">
                <a:solidFill>
                  <a:srgbClr val="F9F9F4"/>
                </a:solidFill>
                <a:latin typeface="Myriad Pro Semibold"/>
              </a:rPr>
              <a:t>A life that </a:t>
            </a:r>
            <a:r>
              <a:rPr sz="5200" b="1" i="0" dirty="0">
                <a:solidFill>
                  <a:srgbClr val="EBFF85"/>
                </a:solidFill>
                <a:latin typeface="Myriad Pro Semibold"/>
              </a:rPr>
              <a:t>STAYS CLOSE TO JESUS</a:t>
            </a:r>
          </a:p>
        </p:txBody>
      </p:sp>
      <p:sp>
        <p:nvSpPr>
          <p:cNvPr id="4" name="TextBox 3"/>
          <p:cNvSpPr txBox="1"/>
          <p:nvPr/>
        </p:nvSpPr>
        <p:spPr>
          <a:xfrm>
            <a:off x="914400" y="4306824"/>
            <a:ext cx="14447520" cy="1024128"/>
          </a:xfrm>
          <a:prstGeom prst="rect">
            <a:avLst/>
          </a:prstGeom>
          <a:noFill/>
        </p:spPr>
        <p:txBody>
          <a:bodyPr wrap="square" lIns="0" tIns="27432" rIns="0" bIns="27432" anchor="t">
            <a:noAutofit/>
          </a:bodyPr>
          <a:lstStyle/>
          <a:p>
            <a:pPr algn="ctr">
              <a:lnSpc>
                <a:spcPct val="112000"/>
              </a:lnSpc>
            </a:pPr>
            <a:r>
              <a:rPr sz="5200" b="1" i="0" dirty="0">
                <a:solidFill>
                  <a:srgbClr val="F9F9F4"/>
                </a:solidFill>
                <a:latin typeface="Myriad Pro Semibold"/>
              </a:rPr>
              <a:t>help</a:t>
            </a:r>
            <a:r>
              <a:rPr lang="en-US" sz="5200" b="1" i="0" dirty="0">
                <a:solidFill>
                  <a:srgbClr val="F9F9F4"/>
                </a:solidFill>
                <a:latin typeface="Myriad Pro Semibold"/>
              </a:rPr>
              <a:t>s</a:t>
            </a:r>
            <a:r>
              <a:rPr sz="5200" b="1" i="0" dirty="0">
                <a:solidFill>
                  <a:srgbClr val="F9F9F4"/>
                </a:solidFill>
                <a:latin typeface="Myriad Pro Semibold"/>
              </a:rPr>
              <a:t> others </a:t>
            </a:r>
            <a:r>
              <a:rPr sz="5200" b="1" i="0" dirty="0">
                <a:solidFill>
                  <a:srgbClr val="EBFF85"/>
                </a:solidFill>
                <a:latin typeface="Myriad Pro Semibold"/>
              </a:rPr>
              <a:t>SEE JESUS.</a:t>
            </a:r>
          </a:p>
        </p:txBody>
      </p:sp>
      <p:sp>
        <p:nvSpPr>
          <p:cNvPr id="6" name="TextBox 5">
            <a:extLst>
              <a:ext uri="{FF2B5EF4-FFF2-40B4-BE49-F238E27FC236}">
                <a16:creationId xmlns:a16="http://schemas.microsoft.com/office/drawing/2014/main" id="{43EAE029-17C8-9156-6F0F-55BEC944B86D}"/>
              </a:ext>
            </a:extLst>
          </p:cNvPr>
          <p:cNvSpPr txBox="1"/>
          <p:nvPr/>
        </p:nvSpPr>
        <p:spPr>
          <a:xfrm>
            <a:off x="4062437" y="1956141"/>
            <a:ext cx="8131126" cy="6374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lnSpc>
                <a:spcPct val="112000"/>
              </a:lnSpc>
            </a:pPr>
            <a:r>
              <a:rPr lang="en-US" sz="3400" b="1" dirty="0">
                <a:solidFill>
                  <a:srgbClr val="EBFF85"/>
                </a:solidFill>
                <a:latin typeface="Myriad Pro"/>
              </a:rPr>
              <a:t>BIG IDEA</a:t>
            </a:r>
          </a:p>
        </p:txBody>
      </p:sp>
    </p:spTree>
    <p:extLst>
      <p:ext uri="{BB962C8B-B14F-4D97-AF65-F5344CB8AC3E}">
        <p14:creationId xmlns:p14="http://schemas.microsoft.com/office/powerpoint/2010/main" val="245717647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914400" y="612648"/>
            <a:ext cx="14447520" cy="630936"/>
          </a:xfrm>
          <a:prstGeom prst="rect">
            <a:avLst/>
          </a:prstGeom>
          <a:noFill/>
        </p:spPr>
        <p:txBody>
          <a:bodyPr wrap="square" lIns="0" tIns="27432" rIns="0" bIns="27432" anchor="t">
            <a:noAutofit/>
          </a:bodyPr>
          <a:lstStyle/>
          <a:p>
            <a:pPr algn="l">
              <a:lnSpc>
                <a:spcPct val="112000"/>
              </a:lnSpc>
            </a:pPr>
            <a:r>
              <a:rPr sz="3000" b="1" i="1">
                <a:solidFill>
                  <a:srgbClr val="EBFF85"/>
                </a:solidFill>
                <a:latin typeface="Myriad Pro"/>
              </a:rPr>
              <a:t>Colossians 4:2–4  |  ESV</a:t>
            </a:r>
          </a:p>
        </p:txBody>
      </p:sp>
      <p:sp>
        <p:nvSpPr>
          <p:cNvPr id="3" name="TextBox 2"/>
          <p:cNvSpPr txBox="1"/>
          <p:nvPr/>
        </p:nvSpPr>
        <p:spPr>
          <a:xfrm>
            <a:off x="905256" y="1389888"/>
            <a:ext cx="14630400" cy="1097280"/>
          </a:xfrm>
          <a:prstGeom prst="rect">
            <a:avLst/>
          </a:prstGeom>
          <a:noFill/>
        </p:spPr>
        <p:txBody>
          <a:bodyPr wrap="square" lIns="0" tIns="27432" rIns="0" bIns="27432" anchor="t">
            <a:noAutofit/>
          </a:bodyPr>
          <a:lstStyle/>
          <a:p>
            <a:pPr algn="l">
              <a:lnSpc>
                <a:spcPct val="112000"/>
              </a:lnSpc>
            </a:pPr>
            <a:r>
              <a:rPr sz="6500" b="1" i="0" dirty="0">
                <a:solidFill>
                  <a:srgbClr val="F9F9F4"/>
                </a:solidFill>
                <a:latin typeface="Myriad Pro Semibold"/>
              </a:rPr>
              <a:t>1. </a:t>
            </a:r>
            <a:r>
              <a:rPr sz="6500" b="1" i="0" dirty="0">
                <a:solidFill>
                  <a:srgbClr val="EBFF85"/>
                </a:solidFill>
                <a:latin typeface="Myriad Pro Semibold"/>
              </a:rPr>
              <a:t>PRAY FIRST</a:t>
            </a:r>
          </a:p>
        </p:txBody>
      </p:sp>
      <p:sp>
        <p:nvSpPr>
          <p:cNvPr id="4" name="TextBox 3"/>
          <p:cNvSpPr txBox="1"/>
          <p:nvPr/>
        </p:nvSpPr>
        <p:spPr>
          <a:xfrm>
            <a:off x="914400" y="2862072"/>
            <a:ext cx="14447520" cy="4663440"/>
          </a:xfrm>
          <a:prstGeom prst="rect">
            <a:avLst/>
          </a:prstGeom>
          <a:noFill/>
        </p:spPr>
        <p:txBody>
          <a:bodyPr wrap="square" lIns="18288" tIns="36576" rIns="36576" bIns="0">
            <a:noAutofit/>
          </a:bodyPr>
          <a:lstStyle/>
          <a:p>
            <a:pPr algn="l">
              <a:lnSpc>
                <a:spcPct val="114000"/>
              </a:lnSpc>
              <a:spcAft>
                <a:spcPts val="2200"/>
              </a:spcAft>
            </a:pPr>
            <a:r>
              <a:rPr sz="4400" b="1" i="1" dirty="0">
                <a:solidFill>
                  <a:srgbClr val="EBFF85"/>
                </a:solidFill>
                <a:latin typeface="Myriad Pro Semibold"/>
              </a:rPr>
              <a:t>2  </a:t>
            </a:r>
            <a:r>
              <a:rPr sz="4400" b="0" i="1" dirty="0">
                <a:solidFill>
                  <a:srgbClr val="F9F9F4"/>
                </a:solidFill>
                <a:latin typeface="Myriad Pro"/>
              </a:rPr>
              <a:t>Continue steadfastly in prayer, being watchful in it with thanksgiving.</a:t>
            </a:r>
          </a:p>
          <a:p>
            <a:pPr algn="l">
              <a:lnSpc>
                <a:spcPct val="114000"/>
              </a:lnSpc>
              <a:spcAft>
                <a:spcPts val="2200"/>
              </a:spcAft>
            </a:pPr>
            <a:r>
              <a:rPr sz="4400" b="1" i="1" dirty="0">
                <a:solidFill>
                  <a:srgbClr val="EBFF85"/>
                </a:solidFill>
                <a:latin typeface="Myriad Pro Semibold"/>
              </a:rPr>
              <a:t>3  </a:t>
            </a:r>
            <a:r>
              <a:rPr sz="4400" b="0" i="1" dirty="0">
                <a:solidFill>
                  <a:srgbClr val="F9F9F4"/>
                </a:solidFill>
                <a:latin typeface="Myriad Pro"/>
              </a:rPr>
              <a:t>At the same time, pray also for us, that God may open to us a door for the word, to declare the mystery of Christ, on account of which I am in prison—</a:t>
            </a:r>
          </a:p>
          <a:p>
            <a:pPr algn="l">
              <a:lnSpc>
                <a:spcPct val="114000"/>
              </a:lnSpc>
              <a:spcAft>
                <a:spcPts val="0"/>
              </a:spcAft>
            </a:pPr>
            <a:r>
              <a:rPr sz="4400" b="1" i="1" dirty="0">
                <a:solidFill>
                  <a:srgbClr val="EBFF85"/>
                </a:solidFill>
                <a:latin typeface="Myriad Pro Semibold"/>
              </a:rPr>
              <a:t>4  </a:t>
            </a:r>
            <a:r>
              <a:rPr sz="4400" b="0" i="1" dirty="0">
                <a:solidFill>
                  <a:srgbClr val="F9F9F4"/>
                </a:solidFill>
                <a:latin typeface="Myriad Pro"/>
              </a:rPr>
              <a:t>that I may make it clear, which is how I ought to speak.</a:t>
            </a:r>
          </a:p>
        </p:txBody>
      </p:sp>
    </p:spTree>
    <p:extLst>
      <p:ext uri="{BB962C8B-B14F-4D97-AF65-F5344CB8AC3E}">
        <p14:creationId xmlns:p14="http://schemas.microsoft.com/office/powerpoint/2010/main" val="2015438037"/>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914400" y="612648"/>
            <a:ext cx="14447520" cy="630936"/>
          </a:xfrm>
          <a:prstGeom prst="rect">
            <a:avLst/>
          </a:prstGeom>
          <a:noFill/>
        </p:spPr>
        <p:txBody>
          <a:bodyPr wrap="square" lIns="0" tIns="27432" rIns="0" bIns="27432" anchor="t">
            <a:noAutofit/>
          </a:bodyPr>
          <a:lstStyle/>
          <a:p>
            <a:pPr algn="l">
              <a:lnSpc>
                <a:spcPct val="112000"/>
              </a:lnSpc>
            </a:pPr>
            <a:r>
              <a:rPr sz="3000" b="1" i="1">
                <a:solidFill>
                  <a:srgbClr val="EBFF85"/>
                </a:solidFill>
                <a:latin typeface="Myriad Pro"/>
              </a:rPr>
              <a:t>Colossians 4:5  |  ESV</a:t>
            </a:r>
          </a:p>
        </p:txBody>
      </p:sp>
      <p:sp>
        <p:nvSpPr>
          <p:cNvPr id="3" name="TextBox 2"/>
          <p:cNvSpPr txBox="1"/>
          <p:nvPr/>
        </p:nvSpPr>
        <p:spPr>
          <a:xfrm>
            <a:off x="905256" y="1508760"/>
            <a:ext cx="14630400" cy="1115568"/>
          </a:xfrm>
          <a:prstGeom prst="rect">
            <a:avLst/>
          </a:prstGeom>
          <a:noFill/>
        </p:spPr>
        <p:txBody>
          <a:bodyPr wrap="square" lIns="0" tIns="27432" rIns="0" bIns="27432" anchor="t">
            <a:noAutofit/>
          </a:bodyPr>
          <a:lstStyle/>
          <a:p>
            <a:pPr algn="l">
              <a:lnSpc>
                <a:spcPct val="112000"/>
              </a:lnSpc>
            </a:pPr>
            <a:r>
              <a:rPr sz="6500" b="1" i="0" dirty="0">
                <a:solidFill>
                  <a:srgbClr val="F9F9F4"/>
                </a:solidFill>
                <a:latin typeface="Myriad Pro Semibold"/>
              </a:rPr>
              <a:t>2. </a:t>
            </a:r>
            <a:r>
              <a:rPr sz="6500" b="1" i="0" dirty="0">
                <a:solidFill>
                  <a:srgbClr val="EBFF85"/>
                </a:solidFill>
                <a:latin typeface="Myriad Pro Semibold"/>
              </a:rPr>
              <a:t>WALK WISELY</a:t>
            </a:r>
          </a:p>
        </p:txBody>
      </p:sp>
      <p:sp>
        <p:nvSpPr>
          <p:cNvPr id="4" name="TextBox 3"/>
          <p:cNvSpPr txBox="1"/>
          <p:nvPr/>
        </p:nvSpPr>
        <p:spPr>
          <a:xfrm>
            <a:off x="1042415" y="3337560"/>
            <a:ext cx="14173200" cy="2560320"/>
          </a:xfrm>
          <a:prstGeom prst="rect">
            <a:avLst/>
          </a:prstGeom>
          <a:noFill/>
        </p:spPr>
        <p:txBody>
          <a:bodyPr wrap="square" lIns="0" tIns="27432" rIns="0" bIns="27432" anchor="t">
            <a:noAutofit/>
          </a:bodyPr>
          <a:lstStyle/>
          <a:p>
            <a:pPr algn="ctr">
              <a:lnSpc>
                <a:spcPct val="112000"/>
              </a:lnSpc>
            </a:pPr>
            <a:r>
              <a:rPr sz="4400" b="0" i="0" dirty="0">
                <a:solidFill>
                  <a:srgbClr val="F9F9F4"/>
                </a:solidFill>
                <a:latin typeface="Myriad Pro"/>
              </a:rPr>
              <a:t>“</a:t>
            </a:r>
            <a:r>
              <a:rPr sz="4400" b="0" i="1" dirty="0">
                <a:solidFill>
                  <a:srgbClr val="F9F9F4"/>
                </a:solidFill>
                <a:latin typeface="Myriad Pro"/>
              </a:rPr>
              <a:t>Walk in wisdom toward outsiders, making the best use of the time.”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914400" y="612648"/>
            <a:ext cx="14447520" cy="630936"/>
          </a:xfrm>
          <a:prstGeom prst="rect">
            <a:avLst/>
          </a:prstGeom>
          <a:noFill/>
        </p:spPr>
        <p:txBody>
          <a:bodyPr wrap="square" lIns="0" tIns="27432" rIns="0" bIns="27432" anchor="t">
            <a:noAutofit/>
          </a:bodyPr>
          <a:lstStyle/>
          <a:p>
            <a:pPr algn="l">
              <a:lnSpc>
                <a:spcPct val="112000"/>
              </a:lnSpc>
            </a:pPr>
            <a:r>
              <a:rPr sz="3000" b="1" i="1">
                <a:solidFill>
                  <a:srgbClr val="EBFF85"/>
                </a:solidFill>
                <a:latin typeface="Myriad Pro"/>
              </a:rPr>
              <a:t>Colossians 4:6  |  ESV</a:t>
            </a:r>
          </a:p>
        </p:txBody>
      </p:sp>
      <p:sp>
        <p:nvSpPr>
          <p:cNvPr id="3" name="TextBox 2"/>
          <p:cNvSpPr txBox="1"/>
          <p:nvPr/>
        </p:nvSpPr>
        <p:spPr>
          <a:xfrm>
            <a:off x="905256" y="1508760"/>
            <a:ext cx="14630400" cy="1115568"/>
          </a:xfrm>
          <a:prstGeom prst="rect">
            <a:avLst/>
          </a:prstGeom>
          <a:noFill/>
        </p:spPr>
        <p:txBody>
          <a:bodyPr wrap="square" lIns="0" tIns="27432" rIns="0" bIns="27432" anchor="t">
            <a:noAutofit/>
          </a:bodyPr>
          <a:lstStyle/>
          <a:p>
            <a:pPr algn="l">
              <a:lnSpc>
                <a:spcPct val="112000"/>
              </a:lnSpc>
            </a:pPr>
            <a:r>
              <a:rPr sz="6500" b="1" i="0" dirty="0">
                <a:solidFill>
                  <a:srgbClr val="F9F9F4"/>
                </a:solidFill>
                <a:latin typeface="Myriad Pro Semibold"/>
              </a:rPr>
              <a:t>3. </a:t>
            </a:r>
            <a:r>
              <a:rPr sz="6500" b="1" i="0" dirty="0">
                <a:solidFill>
                  <a:srgbClr val="EBFF85"/>
                </a:solidFill>
                <a:latin typeface="Myriad Pro Semibold"/>
              </a:rPr>
              <a:t>SPEAK </a:t>
            </a:r>
            <a:r>
              <a:rPr sz="6500" b="1" i="0" dirty="0">
                <a:solidFill>
                  <a:schemeClr val="bg1"/>
                </a:solidFill>
                <a:latin typeface="Myriad Pro Semibold"/>
              </a:rPr>
              <a:t>WITH</a:t>
            </a:r>
            <a:r>
              <a:rPr sz="6500" b="1" i="0" dirty="0">
                <a:solidFill>
                  <a:srgbClr val="EBFF85"/>
                </a:solidFill>
                <a:latin typeface="Myriad Pro Semibold"/>
              </a:rPr>
              <a:t> CARE</a:t>
            </a:r>
          </a:p>
        </p:txBody>
      </p:sp>
      <p:sp>
        <p:nvSpPr>
          <p:cNvPr id="4" name="TextBox 3"/>
          <p:cNvSpPr txBox="1"/>
          <p:nvPr/>
        </p:nvSpPr>
        <p:spPr>
          <a:xfrm>
            <a:off x="1051560" y="3282696"/>
            <a:ext cx="14173200" cy="3163824"/>
          </a:xfrm>
          <a:prstGeom prst="rect">
            <a:avLst/>
          </a:prstGeom>
          <a:noFill/>
        </p:spPr>
        <p:txBody>
          <a:bodyPr wrap="square" lIns="0" tIns="27432" rIns="0" bIns="27432" anchor="t">
            <a:noAutofit/>
          </a:bodyPr>
          <a:lstStyle/>
          <a:p>
            <a:pPr algn="ctr">
              <a:lnSpc>
                <a:spcPct val="112000"/>
              </a:lnSpc>
            </a:pPr>
            <a:r>
              <a:rPr sz="4400" b="0" i="1" dirty="0">
                <a:solidFill>
                  <a:srgbClr val="F9F9F4"/>
                </a:solidFill>
                <a:latin typeface="Myriad Pro"/>
              </a:rPr>
              <a:t>“Let your speech always be gracious, seasoned with salt, so that you may know how you ought to answer each person.”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AE3A479-50DB-2FFA-204F-C698DB1FAD7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3C25A6E-65F6-073B-4999-47177E24ED15}"/>
              </a:ext>
            </a:extLst>
          </p:cNvPr>
          <p:cNvSpPr txBox="1"/>
          <p:nvPr/>
        </p:nvSpPr>
        <p:spPr>
          <a:xfrm>
            <a:off x="914400" y="612648"/>
            <a:ext cx="14447520" cy="630936"/>
          </a:xfrm>
          <a:prstGeom prst="rect">
            <a:avLst/>
          </a:prstGeom>
          <a:noFill/>
        </p:spPr>
        <p:txBody>
          <a:bodyPr wrap="square" lIns="0" tIns="27432" rIns="0" bIns="27432" anchor="t">
            <a:noAutofit/>
          </a:bodyPr>
          <a:lstStyle/>
          <a:p>
            <a:pPr algn="l">
              <a:lnSpc>
                <a:spcPct val="112000"/>
              </a:lnSpc>
            </a:pPr>
            <a:r>
              <a:rPr sz="3000" b="1" i="1">
                <a:solidFill>
                  <a:srgbClr val="EBFF85"/>
                </a:solidFill>
                <a:latin typeface="Myriad Pro"/>
              </a:rPr>
              <a:t>Colossians 4:2–4  |  ESV</a:t>
            </a:r>
          </a:p>
        </p:txBody>
      </p:sp>
      <p:sp>
        <p:nvSpPr>
          <p:cNvPr id="3" name="TextBox 2">
            <a:extLst>
              <a:ext uri="{FF2B5EF4-FFF2-40B4-BE49-F238E27FC236}">
                <a16:creationId xmlns:a16="http://schemas.microsoft.com/office/drawing/2014/main" id="{EB562922-94F3-5E22-7A19-A7CE40B3A910}"/>
              </a:ext>
            </a:extLst>
          </p:cNvPr>
          <p:cNvSpPr txBox="1"/>
          <p:nvPr/>
        </p:nvSpPr>
        <p:spPr>
          <a:xfrm>
            <a:off x="905256" y="1389888"/>
            <a:ext cx="14630400" cy="1097280"/>
          </a:xfrm>
          <a:prstGeom prst="rect">
            <a:avLst/>
          </a:prstGeom>
          <a:noFill/>
        </p:spPr>
        <p:txBody>
          <a:bodyPr wrap="square" lIns="0" tIns="27432" rIns="0" bIns="27432" anchor="t">
            <a:noAutofit/>
          </a:bodyPr>
          <a:lstStyle/>
          <a:p>
            <a:pPr algn="l">
              <a:lnSpc>
                <a:spcPct val="112000"/>
              </a:lnSpc>
            </a:pPr>
            <a:r>
              <a:rPr sz="6500" b="1" i="0" dirty="0">
                <a:solidFill>
                  <a:srgbClr val="F9F9F4"/>
                </a:solidFill>
                <a:latin typeface="Myriad Pro Semibold"/>
              </a:rPr>
              <a:t>1. </a:t>
            </a:r>
            <a:r>
              <a:rPr sz="6500" b="1" i="0" dirty="0">
                <a:solidFill>
                  <a:srgbClr val="EBFF85"/>
                </a:solidFill>
                <a:latin typeface="Myriad Pro Semibold"/>
              </a:rPr>
              <a:t>PRAY FIRST</a:t>
            </a:r>
            <a:endParaRPr lang="en-US" sz="6500" b="1" i="0" dirty="0">
              <a:solidFill>
                <a:srgbClr val="EBFF85"/>
              </a:solidFill>
              <a:latin typeface="Myriad Pro Semibold"/>
            </a:endParaRPr>
          </a:p>
          <a:p>
            <a:pPr>
              <a:lnSpc>
                <a:spcPct val="112000"/>
              </a:lnSpc>
            </a:pPr>
            <a:r>
              <a:rPr lang="en-US" sz="6500" b="1" dirty="0">
                <a:solidFill>
                  <a:srgbClr val="F9F9F4"/>
                </a:solidFill>
                <a:latin typeface="Myriad Pro Semibold"/>
              </a:rPr>
              <a:t>2. </a:t>
            </a:r>
            <a:r>
              <a:rPr lang="en-US" sz="6500" b="1" dirty="0">
                <a:solidFill>
                  <a:srgbClr val="EBFF85"/>
                </a:solidFill>
                <a:latin typeface="Myriad Pro Semibold"/>
              </a:rPr>
              <a:t>WALK WISELY</a:t>
            </a:r>
          </a:p>
          <a:p>
            <a:pPr>
              <a:lnSpc>
                <a:spcPct val="112000"/>
              </a:lnSpc>
            </a:pPr>
            <a:r>
              <a:rPr lang="en-US" sz="6500" b="1" dirty="0">
                <a:solidFill>
                  <a:srgbClr val="F9F9F4"/>
                </a:solidFill>
                <a:latin typeface="Myriad Pro Semibold"/>
              </a:rPr>
              <a:t>3. </a:t>
            </a:r>
            <a:r>
              <a:rPr lang="en-US" sz="6500" b="1" dirty="0">
                <a:solidFill>
                  <a:srgbClr val="EBFF85"/>
                </a:solidFill>
                <a:latin typeface="Myriad Pro Semibold"/>
              </a:rPr>
              <a:t>SPEAK WITH CARE</a:t>
            </a:r>
          </a:p>
          <a:p>
            <a:pPr>
              <a:lnSpc>
                <a:spcPct val="112000"/>
              </a:lnSpc>
            </a:pPr>
            <a:endParaRPr lang="en-US" sz="6500" b="1" dirty="0">
              <a:solidFill>
                <a:srgbClr val="EBFF85"/>
              </a:solidFill>
              <a:latin typeface="Myriad Pro Semibold"/>
            </a:endParaRPr>
          </a:p>
          <a:p>
            <a:pPr algn="l">
              <a:lnSpc>
                <a:spcPct val="112000"/>
              </a:lnSpc>
            </a:pPr>
            <a:endParaRPr sz="6500" b="1" i="0" dirty="0">
              <a:solidFill>
                <a:srgbClr val="EBFF85"/>
              </a:solidFill>
              <a:latin typeface="Myriad Pro Semibold"/>
            </a:endParaRPr>
          </a:p>
        </p:txBody>
      </p:sp>
      <p:sp>
        <p:nvSpPr>
          <p:cNvPr id="4" name="TextBox 3">
            <a:extLst>
              <a:ext uri="{FF2B5EF4-FFF2-40B4-BE49-F238E27FC236}">
                <a16:creationId xmlns:a16="http://schemas.microsoft.com/office/drawing/2014/main" id="{E6CDBADA-CF73-3BE5-A7BC-4EDD99359CCB}"/>
              </a:ext>
            </a:extLst>
          </p:cNvPr>
          <p:cNvSpPr txBox="1"/>
          <p:nvPr/>
        </p:nvSpPr>
        <p:spPr>
          <a:xfrm>
            <a:off x="731520" y="4071893"/>
            <a:ext cx="14447520" cy="4663440"/>
          </a:xfrm>
          <a:prstGeom prst="rect">
            <a:avLst/>
          </a:prstGeom>
          <a:noFill/>
        </p:spPr>
        <p:txBody>
          <a:bodyPr wrap="square" lIns="18288" tIns="36576" rIns="36576" bIns="0">
            <a:noAutofit/>
          </a:bodyPr>
          <a:lstStyle/>
          <a:p>
            <a:pPr algn="l">
              <a:lnSpc>
                <a:spcPct val="114000"/>
              </a:lnSpc>
              <a:spcAft>
                <a:spcPts val="2200"/>
              </a:spcAft>
            </a:pPr>
            <a:r>
              <a:rPr sz="4400" b="1" i="1" dirty="0">
                <a:solidFill>
                  <a:srgbClr val="EBFF85"/>
                </a:solidFill>
                <a:latin typeface="Myriad Pro Semibold"/>
              </a:rPr>
              <a:t>  </a:t>
            </a:r>
            <a:endParaRPr sz="4400" b="0" i="1" dirty="0">
              <a:solidFill>
                <a:srgbClr val="F9F9F4"/>
              </a:solidFill>
              <a:latin typeface="Myriad Pro"/>
            </a:endParaRPr>
          </a:p>
        </p:txBody>
      </p:sp>
    </p:spTree>
    <p:extLst>
      <p:ext uri="{BB962C8B-B14F-4D97-AF65-F5344CB8AC3E}">
        <p14:creationId xmlns:p14="http://schemas.microsoft.com/office/powerpoint/2010/main" val="958110131"/>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48E408A-5F39-7897-43BB-66031F265D6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8A759C9-60C3-1F60-C850-2AF0D4B1ABCB}"/>
              </a:ext>
            </a:extLst>
          </p:cNvPr>
          <p:cNvSpPr txBox="1"/>
          <p:nvPr/>
        </p:nvSpPr>
        <p:spPr>
          <a:xfrm>
            <a:off x="914400" y="1847088"/>
            <a:ext cx="14447520" cy="640080"/>
          </a:xfrm>
          <a:prstGeom prst="rect">
            <a:avLst/>
          </a:prstGeom>
          <a:noFill/>
        </p:spPr>
        <p:txBody>
          <a:bodyPr wrap="square" lIns="0" tIns="27432" rIns="0" bIns="27432" anchor="t">
            <a:noAutofit/>
          </a:bodyPr>
          <a:lstStyle/>
          <a:p>
            <a:pPr algn="ctr">
              <a:lnSpc>
                <a:spcPct val="112000"/>
              </a:lnSpc>
            </a:pPr>
            <a:r>
              <a:rPr sz="3400" b="1" dirty="0">
                <a:solidFill>
                  <a:srgbClr val="EBFF85"/>
                </a:solidFill>
                <a:latin typeface="Myriad Pro"/>
              </a:rPr>
              <a:t>BIG IDEA</a:t>
            </a:r>
          </a:p>
        </p:txBody>
      </p:sp>
      <p:sp>
        <p:nvSpPr>
          <p:cNvPr id="3" name="TextBox 2">
            <a:extLst>
              <a:ext uri="{FF2B5EF4-FFF2-40B4-BE49-F238E27FC236}">
                <a16:creationId xmlns:a16="http://schemas.microsoft.com/office/drawing/2014/main" id="{28804687-B239-CB54-EF2B-55F58D9BE53A}"/>
              </a:ext>
            </a:extLst>
          </p:cNvPr>
          <p:cNvSpPr txBox="1"/>
          <p:nvPr/>
        </p:nvSpPr>
        <p:spPr>
          <a:xfrm>
            <a:off x="914400" y="3035808"/>
            <a:ext cx="14447520" cy="1024128"/>
          </a:xfrm>
          <a:prstGeom prst="rect">
            <a:avLst/>
          </a:prstGeom>
          <a:noFill/>
        </p:spPr>
        <p:txBody>
          <a:bodyPr wrap="square" lIns="0" tIns="27432" rIns="0" bIns="27432" anchor="t">
            <a:noAutofit/>
          </a:bodyPr>
          <a:lstStyle/>
          <a:p>
            <a:pPr algn="ctr">
              <a:lnSpc>
                <a:spcPct val="112000"/>
              </a:lnSpc>
            </a:pPr>
            <a:r>
              <a:rPr sz="5200" b="1" i="0">
                <a:solidFill>
                  <a:srgbClr val="F9F9F4"/>
                </a:solidFill>
                <a:latin typeface="Myriad Pro Semibold"/>
              </a:rPr>
              <a:t>A life that </a:t>
            </a:r>
            <a:r>
              <a:rPr sz="5200" b="1" i="0">
                <a:solidFill>
                  <a:srgbClr val="EBFF85"/>
                </a:solidFill>
                <a:latin typeface="Myriad Pro Semibold"/>
              </a:rPr>
              <a:t>STAYS CLOSE TO JESUS</a:t>
            </a:r>
          </a:p>
        </p:txBody>
      </p:sp>
      <p:sp>
        <p:nvSpPr>
          <p:cNvPr id="4" name="TextBox 3">
            <a:extLst>
              <a:ext uri="{FF2B5EF4-FFF2-40B4-BE49-F238E27FC236}">
                <a16:creationId xmlns:a16="http://schemas.microsoft.com/office/drawing/2014/main" id="{69FA6FD3-837D-2738-CB06-D574F116207C}"/>
              </a:ext>
            </a:extLst>
          </p:cNvPr>
          <p:cNvSpPr txBox="1"/>
          <p:nvPr/>
        </p:nvSpPr>
        <p:spPr>
          <a:xfrm>
            <a:off x="914400" y="4306824"/>
            <a:ext cx="14447520" cy="1024128"/>
          </a:xfrm>
          <a:prstGeom prst="rect">
            <a:avLst/>
          </a:prstGeom>
          <a:noFill/>
        </p:spPr>
        <p:txBody>
          <a:bodyPr wrap="square" lIns="0" tIns="27432" rIns="0" bIns="27432" anchor="t">
            <a:noAutofit/>
          </a:bodyPr>
          <a:lstStyle/>
          <a:p>
            <a:pPr algn="ctr">
              <a:lnSpc>
                <a:spcPct val="112000"/>
              </a:lnSpc>
            </a:pPr>
            <a:r>
              <a:rPr sz="5200" b="1" i="0" dirty="0">
                <a:solidFill>
                  <a:srgbClr val="F9F9F4"/>
                </a:solidFill>
                <a:latin typeface="Myriad Pro Semibold"/>
              </a:rPr>
              <a:t>help</a:t>
            </a:r>
            <a:r>
              <a:rPr lang="en-US" sz="5200" b="1" i="0" dirty="0">
                <a:solidFill>
                  <a:srgbClr val="F9F9F4"/>
                </a:solidFill>
                <a:latin typeface="Myriad Pro Semibold"/>
              </a:rPr>
              <a:t>s</a:t>
            </a:r>
            <a:r>
              <a:rPr sz="5200" b="1" i="0" dirty="0">
                <a:solidFill>
                  <a:srgbClr val="F9F9F4"/>
                </a:solidFill>
                <a:latin typeface="Myriad Pro Semibold"/>
              </a:rPr>
              <a:t> others </a:t>
            </a:r>
            <a:r>
              <a:rPr sz="5200" b="1" i="0" dirty="0">
                <a:solidFill>
                  <a:srgbClr val="EBFF85"/>
                </a:solidFill>
                <a:latin typeface="Myriad Pro Semibold"/>
              </a:rPr>
              <a:t>SEE JESUS.</a:t>
            </a:r>
          </a:p>
        </p:txBody>
      </p:sp>
    </p:spTree>
    <p:extLst>
      <p:ext uri="{BB962C8B-B14F-4D97-AF65-F5344CB8AC3E}">
        <p14:creationId xmlns:p14="http://schemas.microsoft.com/office/powerpoint/2010/main" val="2440822945"/>
      </p:ext>
    </p:extLst>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122514</TotalTime>
  <Words>579</Words>
  <Application>Microsoft Macintosh PowerPoint</Application>
  <PresentationFormat>Custom</PresentationFormat>
  <Paragraphs>32</Paragraphs>
  <Slides>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Myriad Pro</vt:lpstr>
      <vt:lpstr>Myriad Pro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Michelle Harada</dc:creator>
  <cp:lastModifiedBy>Brandon Di Puma</cp:lastModifiedBy>
  <cp:revision>568</cp:revision>
  <dcterms:modified xsi:type="dcterms:W3CDTF">2026-11-01T15:14:32Z</dcterms:modified>
</cp:coreProperties>
</file>