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733" r:id="rId3"/>
    <p:sldId id="728" r:id="rId4"/>
    <p:sldId id="731" r:id="rId5"/>
    <p:sldId id="720" r:id="rId6"/>
    <p:sldId id="730" r:id="rId7"/>
    <p:sldId id="729" r:id="rId8"/>
    <p:sldId id="661" r:id="rId9"/>
    <p:sldId id="732" r:id="rId10"/>
    <p:sldId id="627" r:id="rId11"/>
    <p:sldId id="696" r:id="rId12"/>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880"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C26B24"/>
    <a:srgbClr val="3E3E3E"/>
    <a:srgbClr val="AF5F20"/>
    <a:srgbClr val="884617"/>
    <a:srgbClr val="D67622"/>
    <a:srgbClr val="993929"/>
    <a:srgbClr val="D5D24E"/>
    <a:srgbClr val="F6F3EA"/>
    <a:srgbClr val="F7F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9" autoAdjust="0"/>
    <p:restoredTop sz="96341"/>
  </p:normalViewPr>
  <p:slideViewPr>
    <p:cSldViewPr snapToGrid="0" snapToObjects="1">
      <p:cViewPr>
        <p:scale>
          <a:sx n="75" d="100"/>
          <a:sy n="75" d="100"/>
        </p:scale>
        <p:origin x="389" y="58"/>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455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3078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4662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909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5832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337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710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032000" y="1496484"/>
            <a:ext cx="12192000" cy="3183467"/>
          </a:xfrm>
          <a:prstGeom prst="rect">
            <a:avLst/>
          </a:prstGeom>
        </p:spPr>
        <p:txBody>
          <a:bodyPr anchor="b"/>
          <a:lstStyle>
            <a:lvl1pPr algn="ctr">
              <a:defRPr sz="8000"/>
            </a:lvl1pPr>
          </a:lstStyle>
          <a:p>
            <a:r>
              <a:t>Title Text</a:t>
            </a:r>
          </a:p>
        </p:txBody>
      </p:sp>
      <p:sp>
        <p:nvSpPr>
          <p:cNvPr id="12" name="Body Level One…"/>
          <p:cNvSpPr txBox="1">
            <a:spLocks noGrp="1"/>
          </p:cNvSpPr>
          <p:nvPr>
            <p:ph type="body" sz="quarter" idx="1"/>
          </p:nvPr>
        </p:nvSpPr>
        <p:spPr>
          <a:xfrm>
            <a:off x="2032000" y="4802716"/>
            <a:ext cx="12192000" cy="2207684"/>
          </a:xfrm>
          <a:prstGeom prst="rect">
            <a:avLst/>
          </a:prstGeom>
        </p:spPr>
        <p:txBody>
          <a:bodyPr/>
          <a:lstStyle>
            <a:lvl1pPr marL="0" indent="0" algn="ctr">
              <a:buSzTx/>
              <a:buFontTx/>
              <a:buNone/>
              <a:defRPr sz="3200"/>
            </a:lvl1pPr>
            <a:lvl2pPr marL="0" indent="609584" algn="ctr">
              <a:buSzTx/>
              <a:buFontTx/>
              <a:buNone/>
              <a:defRPr sz="3200"/>
            </a:lvl2pPr>
            <a:lvl3pPr marL="0" indent="1219169" algn="ctr">
              <a:buSzTx/>
              <a:buFontTx/>
              <a:buNone/>
              <a:defRPr sz="3200"/>
            </a:lvl3pPr>
            <a:lvl4pPr marL="0" indent="1828754" algn="ctr">
              <a:buSzTx/>
              <a:buFontTx/>
              <a:buNone/>
              <a:defRPr sz="3200"/>
            </a:lvl4pPr>
            <a:lvl5pPr marL="0" indent="2438338" algn="ctr">
              <a:buSzTx/>
              <a:buFont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1119717" y="609600"/>
            <a:ext cx="5242985" cy="2133600"/>
          </a:xfrm>
          <a:prstGeom prst="rect">
            <a:avLst/>
          </a:prstGeom>
        </p:spPr>
        <p:txBody>
          <a:bodyPr anchor="b"/>
          <a:lstStyle>
            <a:lvl1pPr>
              <a:defRPr sz="4200"/>
            </a:lvl1pPr>
          </a:lstStyle>
          <a:p>
            <a:r>
              <a:t>Title Text</a:t>
            </a:r>
          </a:p>
        </p:txBody>
      </p:sp>
      <p:sp>
        <p:nvSpPr>
          <p:cNvPr id="73" name="Body Level One…"/>
          <p:cNvSpPr txBox="1">
            <a:spLocks noGrp="1"/>
          </p:cNvSpPr>
          <p:nvPr>
            <p:ph type="body" sz="half" idx="1"/>
          </p:nvPr>
        </p:nvSpPr>
        <p:spPr>
          <a:xfrm>
            <a:off x="6910916" y="1316567"/>
            <a:ext cx="8229601" cy="6498167"/>
          </a:xfrm>
          <a:prstGeom prst="rect">
            <a:avLst/>
          </a:prstGeom>
        </p:spPr>
        <p:txBody>
          <a:bodyPr/>
          <a:lstStyle>
            <a:lvl1pPr>
              <a:defRPr sz="4200"/>
            </a:lvl1pPr>
            <a:lvl2pPr marL="955565" indent="-345980">
              <a:defRPr sz="4200"/>
            </a:lvl2pPr>
            <a:lvl3pPr marL="1619209" indent="-400039">
              <a:defRPr sz="4200"/>
            </a:lvl3pPr>
            <a:lvl4pPr marL="2321111" indent="-492356">
              <a:defRPr sz="4200"/>
            </a:lvl4pPr>
            <a:lvl5pPr marL="2930695" indent="-492356">
              <a:defRPr sz="4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1119717" y="2743200"/>
            <a:ext cx="5242985" cy="5082117"/>
          </a:xfrm>
          <a:prstGeom prst="rect">
            <a:avLst/>
          </a:prstGeom>
        </p:spPr>
        <p:txBody>
          <a:bodyPr/>
          <a:lstStyle/>
          <a:p>
            <a:pPr marL="0" indent="0">
              <a:buSzTx/>
              <a:buFontTx/>
              <a:buNone/>
              <a:defRPr sz="21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119717" y="609600"/>
            <a:ext cx="5242985" cy="2133600"/>
          </a:xfrm>
          <a:prstGeom prst="rect">
            <a:avLst/>
          </a:prstGeom>
        </p:spPr>
        <p:txBody>
          <a:bodyPr anchor="b"/>
          <a:lstStyle>
            <a:lvl1pPr>
              <a:defRPr sz="4200"/>
            </a:lvl1pPr>
          </a:lstStyle>
          <a:p>
            <a:r>
              <a:t>Title Text</a:t>
            </a:r>
          </a:p>
        </p:txBody>
      </p:sp>
      <p:sp>
        <p:nvSpPr>
          <p:cNvPr id="83" name="Picture Placeholder 2"/>
          <p:cNvSpPr>
            <a:spLocks noGrp="1"/>
          </p:cNvSpPr>
          <p:nvPr>
            <p:ph type="pic" sz="half" idx="21"/>
          </p:nvPr>
        </p:nvSpPr>
        <p:spPr>
          <a:xfrm>
            <a:off x="6910916" y="1316567"/>
            <a:ext cx="8229601" cy="6498167"/>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119717" y="2743200"/>
            <a:ext cx="5242985" cy="5082117"/>
          </a:xfrm>
          <a:prstGeom prst="rect">
            <a:avLst/>
          </a:prstGeom>
        </p:spPr>
        <p:txBody>
          <a:bodyPr/>
          <a:lstStyle>
            <a:lvl1pPr marL="0" indent="0">
              <a:buSzTx/>
              <a:buFontTx/>
              <a:buNone/>
              <a:defRPr sz="2100"/>
            </a:lvl1pPr>
            <a:lvl2pPr marL="0" indent="609584">
              <a:buSzTx/>
              <a:buFontTx/>
              <a:buNone/>
              <a:defRPr sz="2100"/>
            </a:lvl2pPr>
            <a:lvl3pPr marL="0" indent="1219169">
              <a:buSzTx/>
              <a:buFontTx/>
              <a:buNone/>
              <a:defRPr sz="2100"/>
            </a:lvl3pPr>
            <a:lvl4pPr marL="0" indent="1828754">
              <a:buSzTx/>
              <a:buFontTx/>
              <a:buNone/>
              <a:defRPr sz="2100"/>
            </a:lvl4pPr>
            <a:lvl5pPr marL="0" indent="2438338">
              <a:buSzTx/>
              <a:buFontTx/>
              <a:buNone/>
              <a:defRPr sz="21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117600" y="486833"/>
            <a:ext cx="14020800" cy="17674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1117600" y="2434166"/>
            <a:ext cx="14020800" cy="580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4828281" y="8568253"/>
            <a:ext cx="310119" cy="300594"/>
          </a:xfrm>
          <a:prstGeom prst="rect">
            <a:avLst/>
          </a:prstGeom>
          <a:ln w="12700">
            <a:miter lim="400000"/>
          </a:ln>
        </p:spPr>
        <p:txBody>
          <a:bodyPr wrap="none" lIns="45719" rIns="45719" anchor="ctr">
            <a:spAutoFit/>
          </a:bodyPr>
          <a:lstStyle>
            <a:lvl1pPr algn="r">
              <a:defRPr sz="16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57" r:id="rId4"/>
  </p:sldLayoutIdLst>
  <p:transition spd="med"/>
  <p:txStyles>
    <p:titleStyle>
      <a:lvl1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1pPr>
      <a:lvl2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2pPr>
      <a:lvl3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3pPr>
      <a:lvl4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4pPr>
      <a:lvl5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5pPr>
      <a:lvl6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6pPr>
      <a:lvl7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7pPr>
      <a:lvl8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8pPr>
      <a:lvl9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9pPr>
    </p:titleStyle>
    <p:bodyStyle>
      <a:lvl1pPr marL="304792" marR="0" indent="-304792"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1pPr>
      <a:lvl2pPr marL="962000" marR="0" indent="-352415"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2pPr>
      <a:lvl3pPr marL="1652912" marR="0" indent="-433742"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3pPr>
      <a:lvl4pPr marL="2298642"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4pPr>
      <a:lvl5pPr marL="2908226"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5pPr>
      <a:lvl6pPr marL="3517811"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6pPr>
      <a:lvl7pPr marL="4127396"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7pPr>
      <a:lvl8pPr marL="4736981"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8pPr>
      <a:lvl9pPr marL="5346565"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6595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834887" y="1170980"/>
            <a:ext cx="14776173" cy="2000548"/>
          </a:xfrm>
          <a:prstGeom prst="rect">
            <a:avLst/>
          </a:prstGeom>
          <a:noFill/>
        </p:spPr>
        <p:txBody>
          <a:bodyPr wrap="square" rtlCol="0">
            <a:spAutoFit/>
          </a:bodyPr>
          <a:lstStyle/>
          <a:p>
            <a:r>
              <a:rPr lang="en-US" sz="4600" b="1" dirty="0" smtClean="0">
                <a:solidFill>
                  <a:schemeClr val="bg1"/>
                </a:solidFill>
                <a:latin typeface="Myriad Pro Semibold" panose="020B0503030403020204" pitchFamily="34" charset="0"/>
              </a:rPr>
              <a:t>Why does every </a:t>
            </a:r>
            <a:r>
              <a:rPr lang="en-US" sz="4600" b="1" dirty="0" smtClean="0">
                <a:solidFill>
                  <a:srgbClr val="FFD966"/>
                </a:solidFill>
                <a:latin typeface="Myriad Pro Semibold" panose="020B0503030403020204" pitchFamily="34" charset="0"/>
              </a:rPr>
              <a:t>SUBSTITUTE</a:t>
            </a:r>
            <a:r>
              <a:rPr lang="en-US" sz="4600" b="1" dirty="0" smtClean="0">
                <a:solidFill>
                  <a:schemeClr val="bg1"/>
                </a:solidFill>
                <a:latin typeface="Myriad Pro Semibold" panose="020B0503030403020204" pitchFamily="34" charset="0"/>
              </a:rPr>
              <a:t> for Jesus ultimately </a:t>
            </a:r>
            <a:r>
              <a:rPr lang="en-US" sz="4600" b="1" dirty="0" smtClean="0">
                <a:solidFill>
                  <a:srgbClr val="FFD966"/>
                </a:solidFill>
                <a:latin typeface="Myriad Pro Semibold" panose="020B0503030403020204" pitchFamily="34" charset="0"/>
              </a:rPr>
              <a:t>FALL SHORT?</a:t>
            </a:r>
            <a:endParaRPr lang="en-US" sz="4200" b="1" dirty="0" smtClean="0">
              <a:solidFill>
                <a:schemeClr val="bg1"/>
              </a:solidFill>
              <a:latin typeface="Myriad Pro Semibold" panose="020B0503030403020204" pitchFamily="34" charset="0"/>
            </a:endParaRPr>
          </a:p>
          <a:p>
            <a:pPr marL="473075"/>
            <a:endParaRPr lang="en-US" sz="3200" dirty="0">
              <a:solidFill>
                <a:schemeClr val="bg1"/>
              </a:solidFill>
              <a:latin typeface="Myriad Pro" panose="020B0503030403020204" pitchFamily="34" charset="0"/>
            </a:endParaRPr>
          </a:p>
        </p:txBody>
      </p:sp>
      <p:sp>
        <p:nvSpPr>
          <p:cNvPr id="4" name="TextBox 3">
            <a:extLst>
              <a:ext uri="{FF2B5EF4-FFF2-40B4-BE49-F238E27FC236}">
                <a16:creationId xmlns:a16="http://schemas.microsoft.com/office/drawing/2014/main" id="{DF843B57-2DAD-B640-B5D5-74EA9F8C4D08}"/>
              </a:ext>
            </a:extLst>
          </p:cNvPr>
          <p:cNvSpPr txBox="1"/>
          <p:nvPr/>
        </p:nvSpPr>
        <p:spPr>
          <a:xfrm>
            <a:off x="9325163" y="217714"/>
            <a:ext cx="6387050"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a:r>
              <a:rPr lang="en-US" sz="4200" b="1" i="1" dirty="0" smtClean="0">
                <a:solidFill>
                  <a:schemeClr val="bg1"/>
                </a:solidFill>
                <a:latin typeface="Myriad Pro" panose="020B0503030403020204" pitchFamily="34" charset="0"/>
              </a:rPr>
              <a:t>Colossians </a:t>
            </a:r>
            <a:r>
              <a:rPr lang="en-US" sz="4200" b="1" i="1" dirty="0" smtClean="0">
                <a:solidFill>
                  <a:schemeClr val="bg1"/>
                </a:solidFill>
                <a:latin typeface="Myriad Pro" panose="020B0503030403020204" pitchFamily="34" charset="0"/>
              </a:rPr>
              <a:t>2:8-15</a:t>
            </a:r>
            <a:endParaRPr lang="en-US" sz="4200" b="1" i="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37930169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834887" y="1170980"/>
            <a:ext cx="14776173" cy="3447098"/>
          </a:xfrm>
          <a:prstGeom prst="rect">
            <a:avLst/>
          </a:prstGeom>
          <a:noFill/>
        </p:spPr>
        <p:txBody>
          <a:bodyPr wrap="square" rtlCol="0">
            <a:spAutoFit/>
          </a:bodyPr>
          <a:lstStyle/>
          <a:p>
            <a:r>
              <a:rPr lang="en-US" sz="4600" b="1" dirty="0" smtClean="0">
                <a:solidFill>
                  <a:schemeClr val="bg1"/>
                </a:solidFill>
                <a:latin typeface="Myriad Pro Semibold" panose="020B0503030403020204" pitchFamily="34" charset="0"/>
              </a:rPr>
              <a:t>Why does every </a:t>
            </a:r>
            <a:r>
              <a:rPr lang="en-US" sz="4600" b="1" dirty="0" smtClean="0">
                <a:solidFill>
                  <a:srgbClr val="FFD966"/>
                </a:solidFill>
                <a:latin typeface="Myriad Pro Semibold" panose="020B0503030403020204" pitchFamily="34" charset="0"/>
              </a:rPr>
              <a:t>SUBSTITUTE</a:t>
            </a:r>
            <a:r>
              <a:rPr lang="en-US" sz="4600" b="1" dirty="0" smtClean="0">
                <a:solidFill>
                  <a:schemeClr val="bg1"/>
                </a:solidFill>
                <a:latin typeface="Myriad Pro Semibold" panose="020B0503030403020204" pitchFamily="34" charset="0"/>
              </a:rPr>
              <a:t> for Jesus ultimately </a:t>
            </a:r>
            <a:r>
              <a:rPr lang="en-US" sz="4600" b="1" dirty="0" smtClean="0">
                <a:solidFill>
                  <a:srgbClr val="FFD966"/>
                </a:solidFill>
                <a:latin typeface="Myriad Pro Semibold" panose="020B0503030403020204" pitchFamily="34" charset="0"/>
              </a:rPr>
              <a:t>FALL SHORT?</a:t>
            </a:r>
          </a:p>
          <a:p>
            <a:endParaRPr lang="en-US" sz="2000" b="1" dirty="0" smtClean="0">
              <a:solidFill>
                <a:schemeClr val="bg1"/>
              </a:solidFill>
              <a:latin typeface="Myriad Pro" panose="020B0503030403020204" pitchFamily="34" charset="0"/>
            </a:endParaRPr>
          </a:p>
          <a:p>
            <a:pPr marL="930275" lvl="0" indent="-457200">
              <a:buFont typeface="+mj-lt"/>
              <a:buAutoNum type="arabicPeriod"/>
            </a:pPr>
            <a:r>
              <a:rPr lang="en-US" sz="4200" b="1" dirty="0" smtClean="0">
                <a:solidFill>
                  <a:schemeClr val="bg1"/>
                </a:solidFill>
                <a:latin typeface="Myriad Pro Semibold" panose="020B0503030403020204" pitchFamily="34" charset="0"/>
              </a:rPr>
              <a:t> </a:t>
            </a:r>
            <a:r>
              <a:rPr lang="en-US" sz="4200" b="1" dirty="0">
                <a:solidFill>
                  <a:schemeClr val="bg1"/>
                </a:solidFill>
                <a:latin typeface="Myriad Pro Semibold" panose="020B0503030403020204" pitchFamily="34" charset="0"/>
              </a:rPr>
              <a:t>Only Jesus can give me the </a:t>
            </a:r>
            <a:r>
              <a:rPr lang="en-US" sz="4200" b="1" dirty="0">
                <a:solidFill>
                  <a:srgbClr val="FFD966"/>
                </a:solidFill>
                <a:latin typeface="Myriad Pro Semibold" panose="020B0503030403020204" pitchFamily="34" charset="0"/>
              </a:rPr>
              <a:t>FULLNESS</a:t>
            </a:r>
            <a:r>
              <a:rPr lang="en-US" sz="4200" b="1" dirty="0">
                <a:solidFill>
                  <a:schemeClr val="bg1"/>
                </a:solidFill>
                <a:latin typeface="Myriad Pro Semibold" panose="020B0503030403020204" pitchFamily="34" charset="0"/>
              </a:rPr>
              <a:t> I'm searching for </a:t>
            </a:r>
            <a:r>
              <a:rPr lang="en-US" sz="3200" dirty="0" smtClean="0">
                <a:solidFill>
                  <a:srgbClr val="FFFFFF"/>
                </a:solidFill>
                <a:latin typeface="Myriad Pro" panose="020B0503030403020204" pitchFamily="34" charset="0"/>
              </a:rPr>
              <a:t>(v.8-10)</a:t>
            </a:r>
            <a:endParaRPr lang="en-US" sz="4200" b="1" dirty="0" smtClean="0">
              <a:solidFill>
                <a:schemeClr val="bg1"/>
              </a:solidFill>
              <a:latin typeface="Myriad Pro Semibold" panose="020B0503030403020204" pitchFamily="34" charset="0"/>
            </a:endParaRPr>
          </a:p>
          <a:p>
            <a:pPr marL="473075"/>
            <a:endParaRPr lang="en-US" sz="3200" dirty="0">
              <a:solidFill>
                <a:schemeClr val="bg1"/>
              </a:solidFill>
              <a:latin typeface="Myriad Pro" panose="020B0503030403020204" pitchFamily="34" charset="0"/>
            </a:endParaRPr>
          </a:p>
        </p:txBody>
      </p:sp>
      <p:sp>
        <p:nvSpPr>
          <p:cNvPr id="4" name="TextBox 3">
            <a:extLst>
              <a:ext uri="{FF2B5EF4-FFF2-40B4-BE49-F238E27FC236}">
                <a16:creationId xmlns:a16="http://schemas.microsoft.com/office/drawing/2014/main" id="{DF843B57-2DAD-B640-B5D5-74EA9F8C4D08}"/>
              </a:ext>
            </a:extLst>
          </p:cNvPr>
          <p:cNvSpPr txBox="1"/>
          <p:nvPr/>
        </p:nvSpPr>
        <p:spPr>
          <a:xfrm>
            <a:off x="9325163" y="217714"/>
            <a:ext cx="6387050"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a:r>
              <a:rPr lang="en-US" sz="4200" b="1" i="1" dirty="0" smtClean="0">
                <a:solidFill>
                  <a:schemeClr val="bg1"/>
                </a:solidFill>
                <a:latin typeface="Myriad Pro" panose="020B0503030403020204" pitchFamily="34" charset="0"/>
              </a:rPr>
              <a:t>Colossians </a:t>
            </a:r>
            <a:r>
              <a:rPr lang="en-US" sz="4200" b="1" i="1" dirty="0" smtClean="0">
                <a:solidFill>
                  <a:schemeClr val="bg1"/>
                </a:solidFill>
                <a:latin typeface="Myriad Pro" panose="020B0503030403020204" pitchFamily="34" charset="0"/>
              </a:rPr>
              <a:t>2:8-15</a:t>
            </a:r>
            <a:endParaRPr lang="en-US" sz="4200" b="1" i="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373222434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731212" y="708231"/>
            <a:ext cx="14763404" cy="4647426"/>
          </a:xfrm>
          <a:prstGeom prst="rect">
            <a:avLst/>
          </a:prstGeom>
          <a:noFill/>
        </p:spPr>
        <p:txBody>
          <a:bodyPr wrap="square" rtlCol="0">
            <a:spAutoFit/>
          </a:bodyPr>
          <a:lstStyle/>
          <a:p>
            <a:r>
              <a:rPr lang="en-US" sz="4600" b="1" i="1" dirty="0" smtClean="0">
                <a:solidFill>
                  <a:schemeClr val="accent4">
                    <a:lumMod val="60000"/>
                    <a:lumOff val="40000"/>
                  </a:schemeClr>
                </a:solidFill>
                <a:latin typeface="Myriad Pro" panose="020B0503030403020204" pitchFamily="34" charset="0"/>
              </a:rPr>
              <a:t>Colossians </a:t>
            </a:r>
            <a:r>
              <a:rPr lang="en-US" sz="4600" b="1" i="1" dirty="0" smtClean="0">
                <a:solidFill>
                  <a:schemeClr val="accent4">
                    <a:lumMod val="60000"/>
                    <a:lumOff val="40000"/>
                  </a:schemeClr>
                </a:solidFill>
                <a:latin typeface="Myriad Pro" panose="020B0503030403020204" pitchFamily="34" charset="0"/>
              </a:rPr>
              <a:t>2:8-10 </a:t>
            </a:r>
            <a:r>
              <a:rPr lang="en-US" sz="4600" b="1" i="1" dirty="0">
                <a:solidFill>
                  <a:schemeClr val="accent4">
                    <a:lumMod val="60000"/>
                    <a:lumOff val="40000"/>
                  </a:schemeClr>
                </a:solidFill>
                <a:latin typeface="Myriad Pro" panose="020B0503030403020204" pitchFamily="34" charset="0"/>
              </a:rPr>
              <a:t>(</a:t>
            </a:r>
            <a:r>
              <a:rPr lang="en-US" sz="4600" b="1" i="1" dirty="0" err="1">
                <a:solidFill>
                  <a:schemeClr val="accent4">
                    <a:lumMod val="60000"/>
                    <a:lumOff val="40000"/>
                  </a:schemeClr>
                </a:solidFill>
                <a:latin typeface="Myriad Pro" panose="020B0503030403020204" pitchFamily="34" charset="0"/>
              </a:rPr>
              <a:t>esv</a:t>
            </a:r>
            <a:r>
              <a:rPr lang="en-US" sz="4600" b="1" i="1" dirty="0">
                <a:solidFill>
                  <a:schemeClr val="accent4">
                    <a:lumMod val="60000"/>
                    <a:lumOff val="40000"/>
                  </a:schemeClr>
                </a:solidFill>
                <a:latin typeface="Myriad Pro" panose="020B0503030403020204" pitchFamily="34" charset="0"/>
              </a:rPr>
              <a:t>)</a:t>
            </a:r>
          </a:p>
          <a:p>
            <a:endParaRPr lang="en-US" sz="1000" b="1" dirty="0">
              <a:solidFill>
                <a:schemeClr val="bg1"/>
              </a:solidFill>
              <a:latin typeface="Myriad Pro" panose="020B0503030403020204" pitchFamily="34" charset="0"/>
            </a:endParaRPr>
          </a:p>
          <a:p>
            <a:r>
              <a:rPr lang="en-US" sz="4000" dirty="0">
                <a:solidFill>
                  <a:schemeClr val="bg1"/>
                </a:solidFill>
                <a:latin typeface="Myriad Pro" panose="020B0503030403020204" pitchFamily="34" charset="0"/>
              </a:rPr>
              <a:t>8 See to it that no one takes you captive by philosophy and empty deceit, according to human tradition, according to the elemental </a:t>
            </a:r>
            <a:r>
              <a:rPr lang="en-US" sz="4000" dirty="0" smtClean="0">
                <a:solidFill>
                  <a:schemeClr val="bg1"/>
                </a:solidFill>
                <a:latin typeface="Myriad Pro" panose="020B0503030403020204" pitchFamily="34" charset="0"/>
              </a:rPr>
              <a:t>spirits </a:t>
            </a:r>
            <a:r>
              <a:rPr lang="en-US" sz="4000" dirty="0">
                <a:solidFill>
                  <a:schemeClr val="bg1"/>
                </a:solidFill>
                <a:latin typeface="Myriad Pro" panose="020B0503030403020204" pitchFamily="34" charset="0"/>
              </a:rPr>
              <a:t>of the world, and not according to Christ. 9 For in him the whole fullness of deity dwells bodily, 10 and you have been filled in him, who is the head of all rule and authority.</a:t>
            </a:r>
            <a:endParaRPr lang="en-US" sz="4000"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119285985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834887" y="1170980"/>
            <a:ext cx="14776173" cy="3447098"/>
          </a:xfrm>
          <a:prstGeom prst="rect">
            <a:avLst/>
          </a:prstGeom>
          <a:noFill/>
        </p:spPr>
        <p:txBody>
          <a:bodyPr wrap="square" rtlCol="0">
            <a:spAutoFit/>
          </a:bodyPr>
          <a:lstStyle/>
          <a:p>
            <a:r>
              <a:rPr lang="en-US" sz="4600" b="1" dirty="0" smtClean="0">
                <a:solidFill>
                  <a:schemeClr val="bg1"/>
                </a:solidFill>
                <a:latin typeface="Myriad Pro Semibold" panose="020B0503030403020204" pitchFamily="34" charset="0"/>
              </a:rPr>
              <a:t>Why does every </a:t>
            </a:r>
            <a:r>
              <a:rPr lang="en-US" sz="4600" b="1" dirty="0" smtClean="0">
                <a:solidFill>
                  <a:srgbClr val="FFD966"/>
                </a:solidFill>
                <a:latin typeface="Myriad Pro Semibold" panose="020B0503030403020204" pitchFamily="34" charset="0"/>
              </a:rPr>
              <a:t>SUBSTITUTE</a:t>
            </a:r>
            <a:r>
              <a:rPr lang="en-US" sz="4600" b="1" dirty="0" smtClean="0">
                <a:solidFill>
                  <a:schemeClr val="bg1"/>
                </a:solidFill>
                <a:latin typeface="Myriad Pro Semibold" panose="020B0503030403020204" pitchFamily="34" charset="0"/>
              </a:rPr>
              <a:t> for Jesus ultimately </a:t>
            </a:r>
            <a:r>
              <a:rPr lang="en-US" sz="4600" b="1" dirty="0" smtClean="0">
                <a:solidFill>
                  <a:srgbClr val="FFD966"/>
                </a:solidFill>
                <a:latin typeface="Myriad Pro Semibold" panose="020B0503030403020204" pitchFamily="34" charset="0"/>
              </a:rPr>
              <a:t>FALL SHORT?</a:t>
            </a:r>
          </a:p>
          <a:p>
            <a:endParaRPr lang="en-US" sz="2000" b="1" dirty="0" smtClean="0">
              <a:solidFill>
                <a:schemeClr val="bg1"/>
              </a:solidFill>
              <a:latin typeface="Myriad Pro" panose="020B0503030403020204" pitchFamily="34" charset="0"/>
            </a:endParaRPr>
          </a:p>
          <a:p>
            <a:pPr marL="930275" lvl="0" indent="-457200">
              <a:buFont typeface="+mj-lt"/>
              <a:buAutoNum type="arabicPeriod"/>
            </a:pPr>
            <a:r>
              <a:rPr lang="en-US" sz="4200" b="1" dirty="0" smtClean="0">
                <a:solidFill>
                  <a:schemeClr val="bg1"/>
                </a:solidFill>
                <a:latin typeface="Myriad Pro Semibold" panose="020B0503030403020204" pitchFamily="34" charset="0"/>
              </a:rPr>
              <a:t> </a:t>
            </a:r>
            <a:r>
              <a:rPr lang="en-US" sz="4200" b="1" dirty="0">
                <a:solidFill>
                  <a:schemeClr val="bg1"/>
                </a:solidFill>
                <a:latin typeface="Myriad Pro Semibold" panose="020B0503030403020204" pitchFamily="34" charset="0"/>
              </a:rPr>
              <a:t>Only Jesus can give me the </a:t>
            </a:r>
            <a:r>
              <a:rPr lang="en-US" sz="4200" b="1" dirty="0">
                <a:solidFill>
                  <a:srgbClr val="FFD966"/>
                </a:solidFill>
                <a:latin typeface="Myriad Pro Semibold" panose="020B0503030403020204" pitchFamily="34" charset="0"/>
              </a:rPr>
              <a:t>FULLNESS</a:t>
            </a:r>
            <a:r>
              <a:rPr lang="en-US" sz="4200" b="1" dirty="0">
                <a:solidFill>
                  <a:schemeClr val="bg1"/>
                </a:solidFill>
                <a:latin typeface="Myriad Pro Semibold" panose="020B0503030403020204" pitchFamily="34" charset="0"/>
              </a:rPr>
              <a:t> I'm searching for </a:t>
            </a:r>
            <a:r>
              <a:rPr lang="en-US" sz="3200" dirty="0" smtClean="0">
                <a:solidFill>
                  <a:srgbClr val="FFFFFF"/>
                </a:solidFill>
                <a:latin typeface="Myriad Pro" panose="020B0503030403020204" pitchFamily="34" charset="0"/>
              </a:rPr>
              <a:t>(v.8-10)</a:t>
            </a:r>
            <a:endParaRPr lang="en-US" sz="4200" b="1" dirty="0" smtClean="0">
              <a:solidFill>
                <a:schemeClr val="bg1"/>
              </a:solidFill>
              <a:latin typeface="Myriad Pro Semibold" panose="020B0503030403020204" pitchFamily="34" charset="0"/>
            </a:endParaRPr>
          </a:p>
          <a:p>
            <a:pPr marL="473075"/>
            <a:endParaRPr lang="en-US" sz="3200" dirty="0">
              <a:solidFill>
                <a:schemeClr val="bg1"/>
              </a:solidFill>
              <a:latin typeface="Myriad Pro" panose="020B0503030403020204" pitchFamily="34" charset="0"/>
            </a:endParaRPr>
          </a:p>
        </p:txBody>
      </p:sp>
      <p:sp>
        <p:nvSpPr>
          <p:cNvPr id="4" name="TextBox 3">
            <a:extLst>
              <a:ext uri="{FF2B5EF4-FFF2-40B4-BE49-F238E27FC236}">
                <a16:creationId xmlns:a16="http://schemas.microsoft.com/office/drawing/2014/main" id="{DF843B57-2DAD-B640-B5D5-74EA9F8C4D08}"/>
              </a:ext>
            </a:extLst>
          </p:cNvPr>
          <p:cNvSpPr txBox="1"/>
          <p:nvPr/>
        </p:nvSpPr>
        <p:spPr>
          <a:xfrm>
            <a:off x="9325163" y="217714"/>
            <a:ext cx="6387050"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a:r>
              <a:rPr lang="en-US" sz="4200" b="1" i="1" dirty="0" smtClean="0">
                <a:solidFill>
                  <a:schemeClr val="bg1"/>
                </a:solidFill>
                <a:latin typeface="Myriad Pro" panose="020B0503030403020204" pitchFamily="34" charset="0"/>
              </a:rPr>
              <a:t>Colossians </a:t>
            </a:r>
            <a:r>
              <a:rPr lang="en-US" sz="4200" b="1" i="1" dirty="0" smtClean="0">
                <a:solidFill>
                  <a:schemeClr val="bg1"/>
                </a:solidFill>
                <a:latin typeface="Myriad Pro" panose="020B0503030403020204" pitchFamily="34" charset="0"/>
              </a:rPr>
              <a:t>2:8-15</a:t>
            </a:r>
            <a:endParaRPr lang="en-US" sz="4200" b="1" i="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2959214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834887" y="1170980"/>
            <a:ext cx="14776173" cy="4093428"/>
          </a:xfrm>
          <a:prstGeom prst="rect">
            <a:avLst/>
          </a:prstGeom>
          <a:noFill/>
        </p:spPr>
        <p:txBody>
          <a:bodyPr wrap="square" rtlCol="0">
            <a:spAutoFit/>
          </a:bodyPr>
          <a:lstStyle/>
          <a:p>
            <a:r>
              <a:rPr lang="en-US" sz="4600" b="1" dirty="0" smtClean="0">
                <a:solidFill>
                  <a:schemeClr val="bg1"/>
                </a:solidFill>
                <a:latin typeface="Myriad Pro Semibold" panose="020B0503030403020204" pitchFamily="34" charset="0"/>
              </a:rPr>
              <a:t>Why does every </a:t>
            </a:r>
            <a:r>
              <a:rPr lang="en-US" sz="4600" b="1" dirty="0" smtClean="0">
                <a:solidFill>
                  <a:srgbClr val="FFD966"/>
                </a:solidFill>
                <a:latin typeface="Myriad Pro Semibold" panose="020B0503030403020204" pitchFamily="34" charset="0"/>
              </a:rPr>
              <a:t>SUBSTITUTE</a:t>
            </a:r>
            <a:r>
              <a:rPr lang="en-US" sz="4600" b="1" dirty="0" smtClean="0">
                <a:solidFill>
                  <a:schemeClr val="bg1"/>
                </a:solidFill>
                <a:latin typeface="Myriad Pro Semibold" panose="020B0503030403020204" pitchFamily="34" charset="0"/>
              </a:rPr>
              <a:t> for Jesus ultimately </a:t>
            </a:r>
            <a:r>
              <a:rPr lang="en-US" sz="4600" b="1" dirty="0" smtClean="0">
                <a:solidFill>
                  <a:srgbClr val="FFD966"/>
                </a:solidFill>
                <a:latin typeface="Myriad Pro Semibold" panose="020B0503030403020204" pitchFamily="34" charset="0"/>
              </a:rPr>
              <a:t>FALL SHORT?</a:t>
            </a:r>
          </a:p>
          <a:p>
            <a:endParaRPr lang="en-US" sz="2000" b="1" dirty="0" smtClean="0">
              <a:solidFill>
                <a:schemeClr val="bg1"/>
              </a:solidFill>
              <a:latin typeface="Myriad Pro" panose="020B0503030403020204" pitchFamily="34" charset="0"/>
            </a:endParaRPr>
          </a:p>
          <a:p>
            <a:pPr marL="930275" lvl="0" indent="-457200">
              <a:buFont typeface="+mj-lt"/>
              <a:buAutoNum type="arabicPeriod"/>
            </a:pPr>
            <a:r>
              <a:rPr lang="en-US" sz="4200" b="1" dirty="0" smtClean="0">
                <a:solidFill>
                  <a:schemeClr val="bg1"/>
                </a:solidFill>
                <a:latin typeface="Myriad Pro Semibold" panose="020B0503030403020204" pitchFamily="34" charset="0"/>
              </a:rPr>
              <a:t> </a:t>
            </a:r>
            <a:r>
              <a:rPr lang="en-US" sz="4200" b="1" dirty="0">
                <a:solidFill>
                  <a:schemeClr val="bg1"/>
                </a:solidFill>
                <a:latin typeface="Myriad Pro Semibold" panose="020B0503030403020204" pitchFamily="34" charset="0"/>
              </a:rPr>
              <a:t>Only Jesus can give me the </a:t>
            </a:r>
            <a:r>
              <a:rPr lang="en-US" sz="4200" b="1" dirty="0">
                <a:solidFill>
                  <a:srgbClr val="FFD966"/>
                </a:solidFill>
                <a:latin typeface="Myriad Pro Semibold" panose="020B0503030403020204" pitchFamily="34" charset="0"/>
              </a:rPr>
              <a:t>FULLNESS</a:t>
            </a:r>
            <a:r>
              <a:rPr lang="en-US" sz="4200" b="1" dirty="0">
                <a:solidFill>
                  <a:schemeClr val="bg1"/>
                </a:solidFill>
                <a:latin typeface="Myriad Pro Semibold" panose="020B0503030403020204" pitchFamily="34" charset="0"/>
              </a:rPr>
              <a:t> I'm searching for </a:t>
            </a:r>
            <a:r>
              <a:rPr lang="en-US" sz="3200" dirty="0" smtClean="0">
                <a:solidFill>
                  <a:srgbClr val="FFFFFF"/>
                </a:solidFill>
                <a:latin typeface="Myriad Pro" panose="020B0503030403020204" pitchFamily="34" charset="0"/>
              </a:rPr>
              <a:t>(v.8-10)</a:t>
            </a:r>
            <a:endParaRPr lang="en-US" sz="4200" b="1" dirty="0" smtClean="0">
              <a:solidFill>
                <a:schemeClr val="bg1"/>
              </a:solidFill>
              <a:latin typeface="Myriad Pro Semibold" panose="020B0503030403020204" pitchFamily="34" charset="0"/>
            </a:endParaRPr>
          </a:p>
          <a:p>
            <a:pPr marL="930275" indent="-457200">
              <a:buFont typeface="+mj-lt"/>
              <a:buAutoNum type="arabicPeriod"/>
            </a:pPr>
            <a:r>
              <a:rPr lang="en-US" sz="4200" b="1" dirty="0" smtClean="0">
                <a:solidFill>
                  <a:schemeClr val="bg1"/>
                </a:solidFill>
                <a:latin typeface="Myriad Pro Semibold" panose="020B0503030403020204" pitchFamily="34" charset="0"/>
              </a:rPr>
              <a:t> </a:t>
            </a:r>
            <a:r>
              <a:rPr lang="en-US" sz="4200" b="1" dirty="0" smtClean="0">
                <a:solidFill>
                  <a:schemeClr val="bg1"/>
                </a:solidFill>
                <a:latin typeface="Myriad Pro Semibold" panose="020B0503030403020204" pitchFamily="34" charset="0"/>
              </a:rPr>
              <a:t>Only </a:t>
            </a:r>
            <a:r>
              <a:rPr lang="en-US" sz="4200" b="1" dirty="0">
                <a:solidFill>
                  <a:schemeClr val="bg1"/>
                </a:solidFill>
                <a:latin typeface="Myriad Pro Semibold" panose="020B0503030403020204" pitchFamily="34" charset="0"/>
              </a:rPr>
              <a:t>Jesus can give me the </a:t>
            </a:r>
            <a:r>
              <a:rPr lang="en-US" sz="4200" b="1" dirty="0">
                <a:solidFill>
                  <a:srgbClr val="FFD966"/>
                </a:solidFill>
                <a:latin typeface="Myriad Pro Semibold" panose="020B0503030403020204" pitchFamily="34" charset="0"/>
              </a:rPr>
              <a:t>FREEDOM</a:t>
            </a:r>
            <a:r>
              <a:rPr lang="en-US" sz="4200" b="1" dirty="0">
                <a:solidFill>
                  <a:schemeClr val="bg1"/>
                </a:solidFill>
                <a:latin typeface="Myriad Pro Semibold" panose="020B0503030403020204" pitchFamily="34" charset="0"/>
              </a:rPr>
              <a:t> I desperately need</a:t>
            </a:r>
            <a:r>
              <a:rPr lang="en-US" sz="4200" b="1" dirty="0" smtClean="0">
                <a:solidFill>
                  <a:schemeClr val="bg1"/>
                </a:solidFill>
                <a:latin typeface="Myriad Pro Semibold" panose="020B0503030403020204" pitchFamily="34" charset="0"/>
              </a:rPr>
              <a:t> </a:t>
            </a:r>
            <a:r>
              <a:rPr lang="en-US" sz="3200" dirty="0" smtClean="0">
                <a:solidFill>
                  <a:schemeClr val="bg1"/>
                </a:solidFill>
                <a:latin typeface="Myriad Pro" panose="020B0503030403020204" pitchFamily="34" charset="0"/>
              </a:rPr>
              <a:t>(</a:t>
            </a:r>
            <a:r>
              <a:rPr lang="en-US" sz="3200" dirty="0" smtClean="0">
                <a:solidFill>
                  <a:schemeClr val="bg1"/>
                </a:solidFill>
                <a:latin typeface="Myriad Pro" panose="020B0503030403020204" pitchFamily="34" charset="0"/>
              </a:rPr>
              <a:t>v.11-15)</a:t>
            </a:r>
            <a:endParaRPr lang="en-US" sz="3200" dirty="0">
              <a:solidFill>
                <a:schemeClr val="bg1"/>
              </a:solidFill>
              <a:latin typeface="Myriad Pro" panose="020B0503030403020204" pitchFamily="34" charset="0"/>
            </a:endParaRPr>
          </a:p>
        </p:txBody>
      </p:sp>
      <p:sp>
        <p:nvSpPr>
          <p:cNvPr id="4" name="TextBox 3">
            <a:extLst>
              <a:ext uri="{FF2B5EF4-FFF2-40B4-BE49-F238E27FC236}">
                <a16:creationId xmlns:a16="http://schemas.microsoft.com/office/drawing/2014/main" id="{DF843B57-2DAD-B640-B5D5-74EA9F8C4D08}"/>
              </a:ext>
            </a:extLst>
          </p:cNvPr>
          <p:cNvSpPr txBox="1"/>
          <p:nvPr/>
        </p:nvSpPr>
        <p:spPr>
          <a:xfrm>
            <a:off x="9325163" y="217714"/>
            <a:ext cx="6387050"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a:r>
              <a:rPr lang="en-US" sz="4200" b="1" i="1" dirty="0" smtClean="0">
                <a:solidFill>
                  <a:schemeClr val="bg1"/>
                </a:solidFill>
                <a:latin typeface="Myriad Pro" panose="020B0503030403020204" pitchFamily="34" charset="0"/>
              </a:rPr>
              <a:t>Colossians </a:t>
            </a:r>
            <a:r>
              <a:rPr lang="en-US" sz="4200" b="1" i="1" dirty="0" smtClean="0">
                <a:solidFill>
                  <a:schemeClr val="bg1"/>
                </a:solidFill>
                <a:latin typeface="Myriad Pro" panose="020B0503030403020204" pitchFamily="34" charset="0"/>
              </a:rPr>
              <a:t>2:8-15</a:t>
            </a:r>
            <a:endParaRPr lang="en-US" sz="4200" b="1" i="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220307890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731212" y="708231"/>
            <a:ext cx="14763404" cy="5878532"/>
          </a:xfrm>
          <a:prstGeom prst="rect">
            <a:avLst/>
          </a:prstGeom>
          <a:noFill/>
        </p:spPr>
        <p:txBody>
          <a:bodyPr wrap="square" rtlCol="0">
            <a:spAutoFit/>
          </a:bodyPr>
          <a:lstStyle/>
          <a:p>
            <a:r>
              <a:rPr lang="en-US" sz="4600" b="1" i="1" dirty="0" smtClean="0">
                <a:solidFill>
                  <a:schemeClr val="accent4">
                    <a:lumMod val="60000"/>
                    <a:lumOff val="40000"/>
                  </a:schemeClr>
                </a:solidFill>
                <a:latin typeface="Myriad Pro" panose="020B0503030403020204" pitchFamily="34" charset="0"/>
              </a:rPr>
              <a:t>Colossians </a:t>
            </a:r>
            <a:r>
              <a:rPr lang="en-US" sz="4600" b="1" i="1" dirty="0" smtClean="0">
                <a:solidFill>
                  <a:schemeClr val="accent4">
                    <a:lumMod val="60000"/>
                    <a:lumOff val="40000"/>
                  </a:schemeClr>
                </a:solidFill>
                <a:latin typeface="Myriad Pro" panose="020B0503030403020204" pitchFamily="34" charset="0"/>
              </a:rPr>
              <a:t>2:11-13</a:t>
            </a:r>
            <a:r>
              <a:rPr lang="en-US" sz="4600" b="1" i="1" dirty="0" smtClean="0">
                <a:solidFill>
                  <a:schemeClr val="accent4">
                    <a:lumMod val="60000"/>
                    <a:lumOff val="40000"/>
                  </a:schemeClr>
                </a:solidFill>
                <a:latin typeface="Myriad Pro" panose="020B0503030403020204" pitchFamily="34" charset="0"/>
              </a:rPr>
              <a:t> </a:t>
            </a:r>
            <a:r>
              <a:rPr lang="en-US" sz="4600" b="1" i="1" dirty="0">
                <a:solidFill>
                  <a:schemeClr val="accent4">
                    <a:lumMod val="60000"/>
                    <a:lumOff val="40000"/>
                  </a:schemeClr>
                </a:solidFill>
                <a:latin typeface="Myriad Pro" panose="020B0503030403020204" pitchFamily="34" charset="0"/>
              </a:rPr>
              <a:t>(</a:t>
            </a:r>
            <a:r>
              <a:rPr lang="en-US" sz="4600" b="1" i="1" dirty="0" err="1">
                <a:solidFill>
                  <a:schemeClr val="accent4">
                    <a:lumMod val="60000"/>
                    <a:lumOff val="40000"/>
                  </a:schemeClr>
                </a:solidFill>
                <a:latin typeface="Myriad Pro" panose="020B0503030403020204" pitchFamily="34" charset="0"/>
              </a:rPr>
              <a:t>esv</a:t>
            </a:r>
            <a:r>
              <a:rPr lang="en-US" sz="4600" b="1" i="1" dirty="0">
                <a:solidFill>
                  <a:schemeClr val="accent4">
                    <a:lumMod val="60000"/>
                    <a:lumOff val="40000"/>
                  </a:schemeClr>
                </a:solidFill>
                <a:latin typeface="Myriad Pro" panose="020B0503030403020204" pitchFamily="34" charset="0"/>
              </a:rPr>
              <a:t>)</a:t>
            </a:r>
          </a:p>
          <a:p>
            <a:endParaRPr lang="en-US" sz="1000" b="1" dirty="0">
              <a:solidFill>
                <a:schemeClr val="bg1"/>
              </a:solidFill>
              <a:latin typeface="Myriad Pro" panose="020B0503030403020204" pitchFamily="34" charset="0"/>
            </a:endParaRPr>
          </a:p>
          <a:p>
            <a:r>
              <a:rPr lang="en-US" sz="4000" dirty="0">
                <a:solidFill>
                  <a:schemeClr val="bg1"/>
                </a:solidFill>
                <a:latin typeface="Myriad Pro" panose="020B0503030403020204" pitchFamily="34" charset="0"/>
              </a:rPr>
              <a:t>8 11 In him also you were circumcised with a circumcision made without hands, by putting off the body of the flesh, by the circumcision of Christ, 12 having been buried with him in baptism, in which you were also raised with him through faith in the powerful working of God, who raised him from the dead. 13 And you, who were dead in your trespasses and the uncircumcision of your flesh, God made alive together with him, having forgiven us all our trespasses,</a:t>
            </a:r>
            <a:endParaRPr lang="en-US" sz="4000"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245717647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0B8B93-8F2E-4735-8B4A-57B9628F4B0A}"/>
              </a:ext>
            </a:extLst>
          </p:cNvPr>
          <p:cNvSpPr txBox="1"/>
          <p:nvPr/>
        </p:nvSpPr>
        <p:spPr>
          <a:xfrm>
            <a:off x="731212" y="708231"/>
            <a:ext cx="14763404" cy="3416320"/>
          </a:xfrm>
          <a:prstGeom prst="rect">
            <a:avLst/>
          </a:prstGeom>
          <a:noFill/>
        </p:spPr>
        <p:txBody>
          <a:bodyPr wrap="square" rtlCol="0">
            <a:spAutoFit/>
          </a:bodyPr>
          <a:lstStyle/>
          <a:p>
            <a:r>
              <a:rPr lang="en-US" sz="4600" b="1" i="1" dirty="0" smtClean="0">
                <a:solidFill>
                  <a:schemeClr val="accent4">
                    <a:lumMod val="60000"/>
                    <a:lumOff val="40000"/>
                  </a:schemeClr>
                </a:solidFill>
                <a:latin typeface="Myriad Pro" panose="020B0503030403020204" pitchFamily="34" charset="0"/>
              </a:rPr>
              <a:t>Colossians </a:t>
            </a:r>
            <a:r>
              <a:rPr lang="en-US" sz="4600" b="1" i="1" dirty="0" smtClean="0">
                <a:solidFill>
                  <a:schemeClr val="accent4">
                    <a:lumMod val="60000"/>
                    <a:lumOff val="40000"/>
                  </a:schemeClr>
                </a:solidFill>
                <a:latin typeface="Myriad Pro" panose="020B0503030403020204" pitchFamily="34" charset="0"/>
              </a:rPr>
              <a:t>2:14-15 </a:t>
            </a:r>
            <a:r>
              <a:rPr lang="en-US" sz="4600" b="1" i="1" dirty="0" smtClean="0">
                <a:solidFill>
                  <a:schemeClr val="accent4">
                    <a:lumMod val="60000"/>
                    <a:lumOff val="40000"/>
                  </a:schemeClr>
                </a:solidFill>
                <a:latin typeface="Myriad Pro" panose="020B0503030403020204" pitchFamily="34" charset="0"/>
              </a:rPr>
              <a:t>(</a:t>
            </a:r>
            <a:r>
              <a:rPr lang="en-US" sz="4600" b="1" i="1" dirty="0" err="1" smtClean="0">
                <a:solidFill>
                  <a:schemeClr val="accent4">
                    <a:lumMod val="60000"/>
                    <a:lumOff val="40000"/>
                  </a:schemeClr>
                </a:solidFill>
                <a:latin typeface="Myriad Pro" panose="020B0503030403020204" pitchFamily="34" charset="0"/>
              </a:rPr>
              <a:t>esv</a:t>
            </a:r>
            <a:r>
              <a:rPr lang="en-US" sz="4600" b="1" i="1" dirty="0">
                <a:solidFill>
                  <a:schemeClr val="accent4">
                    <a:lumMod val="60000"/>
                    <a:lumOff val="40000"/>
                  </a:schemeClr>
                </a:solidFill>
                <a:latin typeface="Myriad Pro" panose="020B0503030403020204" pitchFamily="34" charset="0"/>
              </a:rPr>
              <a:t>)</a:t>
            </a:r>
          </a:p>
          <a:p>
            <a:endParaRPr lang="en-US" sz="1000" b="1" dirty="0">
              <a:solidFill>
                <a:schemeClr val="bg1"/>
              </a:solidFill>
              <a:latin typeface="Myriad Pro" panose="020B0503030403020204" pitchFamily="34" charset="0"/>
            </a:endParaRPr>
          </a:p>
          <a:p>
            <a:r>
              <a:rPr lang="en-US" sz="4000" dirty="0" smtClean="0">
                <a:solidFill>
                  <a:schemeClr val="bg1"/>
                </a:solidFill>
                <a:latin typeface="Myriad Pro" panose="020B0503030403020204" pitchFamily="34" charset="0"/>
              </a:rPr>
              <a:t>14 </a:t>
            </a:r>
            <a:r>
              <a:rPr lang="en-US" sz="4000" dirty="0">
                <a:solidFill>
                  <a:schemeClr val="bg1"/>
                </a:solidFill>
                <a:latin typeface="Myriad Pro" panose="020B0503030403020204" pitchFamily="34" charset="0"/>
              </a:rPr>
              <a:t>by canceling the record of debt that stood against us with its legal demands. This he set aside, nailing it to the cross. 15 He disarmed the rulers and </a:t>
            </a:r>
            <a:r>
              <a:rPr lang="en-US" sz="4000" dirty="0" smtClean="0">
                <a:solidFill>
                  <a:schemeClr val="bg1"/>
                </a:solidFill>
                <a:latin typeface="Myriad Pro" panose="020B0503030403020204" pitchFamily="34" charset="0"/>
              </a:rPr>
              <a:t>authorities </a:t>
            </a:r>
            <a:r>
              <a:rPr lang="en-US" sz="4000" dirty="0">
                <a:solidFill>
                  <a:schemeClr val="bg1"/>
                </a:solidFill>
                <a:latin typeface="Myriad Pro" panose="020B0503030403020204" pitchFamily="34" charset="0"/>
              </a:rPr>
              <a:t>and put them to open shame, by triumphing over them in him.</a:t>
            </a:r>
            <a:endParaRPr lang="en-US" sz="4000"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80475438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FE62CD-09CC-4872-A28B-F7B86C81D5F4}"/>
              </a:ext>
            </a:extLst>
          </p:cNvPr>
          <p:cNvSpPr txBox="1"/>
          <p:nvPr/>
        </p:nvSpPr>
        <p:spPr>
          <a:xfrm>
            <a:off x="198782" y="2630656"/>
            <a:ext cx="15809843" cy="2554545"/>
          </a:xfrm>
          <a:prstGeom prst="rect">
            <a:avLst/>
          </a:prstGeom>
          <a:noFill/>
        </p:spPr>
        <p:txBody>
          <a:bodyPr wrap="square" rtlCol="0">
            <a:spAutoFit/>
          </a:bodyPr>
          <a:lstStyle/>
          <a:p>
            <a:pPr algn="ctr"/>
            <a:r>
              <a:rPr lang="en-US" sz="4600" b="1" dirty="0">
                <a:solidFill>
                  <a:schemeClr val="bg1"/>
                </a:solidFill>
                <a:latin typeface="Myriad Pro" panose="020B0503030403020204" pitchFamily="34" charset="0"/>
              </a:rPr>
              <a:t>Big Idea</a:t>
            </a:r>
          </a:p>
          <a:p>
            <a:endParaRPr lang="en-US" sz="2800" b="1" dirty="0">
              <a:solidFill>
                <a:schemeClr val="bg1"/>
              </a:solidFill>
              <a:latin typeface="Myriad Pro" panose="020B0503030403020204" pitchFamily="34" charset="0"/>
            </a:endParaRPr>
          </a:p>
          <a:p>
            <a:pPr algn="ctr"/>
            <a:r>
              <a:rPr lang="en-US" sz="4300" b="1" dirty="0" smtClean="0">
                <a:solidFill>
                  <a:schemeClr val="bg1"/>
                </a:solidFill>
                <a:latin typeface="Myriad Pro Semibold" panose="020B0503030403020204" pitchFamily="34" charset="0"/>
              </a:rPr>
              <a:t>Anything that promises me </a:t>
            </a:r>
            <a:r>
              <a:rPr lang="en-US" sz="4300" b="1" dirty="0" smtClean="0">
                <a:solidFill>
                  <a:srgbClr val="FFD966"/>
                </a:solidFill>
                <a:latin typeface="Myriad Pro Semibold" panose="020B0503030403020204" pitchFamily="34" charset="0"/>
              </a:rPr>
              <a:t>MORE</a:t>
            </a:r>
            <a:r>
              <a:rPr lang="en-US" sz="4300" b="1" dirty="0" smtClean="0">
                <a:solidFill>
                  <a:schemeClr val="bg1"/>
                </a:solidFill>
                <a:latin typeface="Myriad Pro Semibold" panose="020B0503030403020204" pitchFamily="34" charset="0"/>
              </a:rPr>
              <a:t> than Jesus</a:t>
            </a:r>
          </a:p>
          <a:p>
            <a:pPr algn="ctr"/>
            <a:r>
              <a:rPr lang="en-US" sz="4300" b="1" dirty="0">
                <a:solidFill>
                  <a:schemeClr val="bg1"/>
                </a:solidFill>
                <a:latin typeface="Myriad Pro Semibold" panose="020B0503030403020204" pitchFamily="34" charset="0"/>
              </a:rPr>
              <a:t>w</a:t>
            </a:r>
            <a:r>
              <a:rPr lang="en-US" sz="4300" b="1" dirty="0" smtClean="0">
                <a:solidFill>
                  <a:schemeClr val="bg1"/>
                </a:solidFill>
                <a:latin typeface="Myriad Pro Semibold" panose="020B0503030403020204" pitchFamily="34" charset="0"/>
              </a:rPr>
              <a:t>ill ultimately give me </a:t>
            </a:r>
            <a:r>
              <a:rPr lang="en-US" sz="4300" b="1" dirty="0" smtClean="0">
                <a:solidFill>
                  <a:srgbClr val="FFD966"/>
                </a:solidFill>
                <a:latin typeface="Myriad Pro Semibold" panose="020B0503030403020204" pitchFamily="34" charset="0"/>
              </a:rPr>
              <a:t>LESS</a:t>
            </a:r>
            <a:endParaRPr lang="en-US" sz="4300" b="1" dirty="0" smtClean="0">
              <a:solidFill>
                <a:srgbClr val="FFD966"/>
              </a:solidFill>
              <a:latin typeface="Myriad Pro Semibold" panose="020B0503030403020204" pitchFamily="34" charset="0"/>
            </a:endParaRPr>
          </a:p>
        </p:txBody>
      </p:sp>
      <p:sp>
        <p:nvSpPr>
          <p:cNvPr id="3" name="Triangle 2">
            <a:extLst>
              <a:ext uri="{FF2B5EF4-FFF2-40B4-BE49-F238E27FC236}">
                <a16:creationId xmlns:a16="http://schemas.microsoft.com/office/drawing/2014/main" id="{96BDD00D-8F4E-47B5-AEDA-670A78F0E0F2}"/>
              </a:ext>
            </a:extLst>
          </p:cNvPr>
          <p:cNvSpPr/>
          <p:nvPr/>
        </p:nvSpPr>
        <p:spPr>
          <a:xfrm rot="16200000">
            <a:off x="5687244" y="2006245"/>
            <a:ext cx="157397" cy="1944974"/>
          </a:xfrm>
          <a:prstGeom prst="triangl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riangle 3">
            <a:extLst>
              <a:ext uri="{FF2B5EF4-FFF2-40B4-BE49-F238E27FC236}">
                <a16:creationId xmlns:a16="http://schemas.microsoft.com/office/drawing/2014/main" id="{1BCCC687-1159-4F59-BF0D-67AD24D48BC4}"/>
              </a:ext>
            </a:extLst>
          </p:cNvPr>
          <p:cNvSpPr/>
          <p:nvPr/>
        </p:nvSpPr>
        <p:spPr>
          <a:xfrm rot="5400000">
            <a:off x="10350229" y="2023178"/>
            <a:ext cx="157397" cy="1944974"/>
          </a:xfrm>
          <a:prstGeom prst="triangl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8AC0AF"/>
              </a:solidFill>
            </a:endParaRPr>
          </a:p>
        </p:txBody>
      </p:sp>
    </p:spTree>
    <p:extLst>
      <p:ext uri="{BB962C8B-B14F-4D97-AF65-F5344CB8AC3E}">
        <p14:creationId xmlns:p14="http://schemas.microsoft.com/office/powerpoint/2010/main" val="201543803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644930"/>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132817</TotalTime>
  <Words>342</Words>
  <Application>Microsoft Office PowerPoint</Application>
  <PresentationFormat>Custom</PresentationFormat>
  <Paragraphs>28</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Myriad Pro</vt:lpstr>
      <vt:lpstr>Myriad Pro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Harada</dc:creator>
  <cp:lastModifiedBy>laptop</cp:lastModifiedBy>
  <cp:revision>583</cp:revision>
  <dcterms:modified xsi:type="dcterms:W3CDTF">2026-09-13T14:21:59Z</dcterms:modified>
</cp:coreProperties>
</file>